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3"/>
    <p:sldId id="260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66" r:id="rId12"/>
    <p:sldId id="267" r:id="rId13"/>
    <p:sldId id="268" r:id="rId14"/>
    <p:sldId id="257" r:id="rId15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9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221"/>
    <a:srgbClr val="F618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howOutlineIcons="0"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2064" y="1181"/>
      </p:cViewPr>
      <p:guideLst>
        <p:guide orient="horz" pos="2160"/>
        <p:guide pos="2912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076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077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 anchorCtr="0"/>
          <a:p>
            <a:pPr lvl="0"/>
            <a:r>
              <a:rPr lang="zh-CN" altLang="en-US"/>
              <a:t> Click to edit Master text style</a:t>
            </a:r>
            <a:endParaRPr lang="zh-CN" altLang="en-US"/>
          </a:p>
          <a:p>
            <a:pPr lvl="0"/>
            <a:r>
              <a:rPr lang="zh-CN" altLang="en-US"/>
              <a:t>              Second level</a:t>
            </a:r>
            <a:endParaRPr lang="zh-CN" altLang="en-US"/>
          </a:p>
          <a:p>
            <a:pPr lvl="0"/>
            <a:r>
              <a:rPr lang="zh-CN" altLang="en-US"/>
              <a:t>                            Third level</a:t>
            </a:r>
            <a:endParaRPr lang="zh-CN" altLang="en-US"/>
          </a:p>
          <a:p>
            <a:pPr lvl="0"/>
            <a:r>
              <a:rPr lang="zh-CN" altLang="en-US"/>
              <a:t>                                      Fourth level</a:t>
            </a:r>
            <a:endParaRPr lang="zh-CN" altLang="en-US"/>
          </a:p>
          <a:p>
            <a:pPr lvl="0"/>
            <a:r>
              <a:rPr lang="zh-CN" altLang="en-US"/>
              <a:t>                                                    Fifth level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Arial" panose="020B0604020202020204" pitchFamily="34" charset="0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87A6AC-F4CC-4AE9-9544-8D77F31D3F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Click to edit Master title style</a:t>
            </a:r>
            <a:endParaRPr lang="zh-CN" altLang="en-US" strike="noStrike" noProof="1" smtClean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 smtClean="0"/>
              <a:t> Click to edit Master text style</a:t>
            </a:r>
            <a:endParaRPr lang="zh-CN" altLang="en-US" strike="noStrike" noProof="1" smtClean="0"/>
          </a:p>
          <a:p>
            <a:pPr lvl="0" fontAlgn="auto"/>
            <a:r>
              <a:rPr lang="zh-CN" altLang="en-US" strike="noStrike" noProof="1" smtClean="0"/>
              <a:t>              Second level</a:t>
            </a:r>
            <a:endParaRPr lang="zh-CN" altLang="en-US" strike="noStrike" noProof="1" smtClean="0"/>
          </a:p>
          <a:p>
            <a:pPr lvl="0" fontAlgn="auto"/>
            <a:r>
              <a:rPr lang="zh-CN" altLang="en-US" strike="noStrike" noProof="1" smtClean="0"/>
              <a:t>                            Third level</a:t>
            </a:r>
            <a:endParaRPr lang="zh-CN" altLang="en-US" strike="noStrike" noProof="1" smtClean="0"/>
          </a:p>
          <a:p>
            <a:pPr lvl="0" fontAlgn="auto"/>
            <a:r>
              <a:rPr lang="zh-CN" altLang="en-US" strike="noStrike" noProof="1" smtClean="0"/>
              <a:t>                                      Fourth level</a:t>
            </a:r>
            <a:endParaRPr lang="zh-CN" altLang="en-US" strike="noStrike" noProof="1" smtClean="0"/>
          </a:p>
          <a:p>
            <a:pPr lvl="0" fontAlgn="auto"/>
            <a:r>
              <a:rPr lang="zh-CN" altLang="en-US" strike="noStrike" noProof="1" smtClean="0"/>
              <a:t>                                                    Fifth level</a:t>
            </a:r>
            <a:endParaRPr lang="zh-CN" alt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87A6AC-F4CC-4AE9-9544-8D77F31D3F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 dirty="0"/>
              <a:t> Click to edit Master text style</a:t>
            </a:r>
            <a:endParaRPr lang="zh-CN" altLang="en-US" dirty="0"/>
          </a:p>
          <a:p>
            <a:pPr lvl="0"/>
            <a:r>
              <a:rPr lang="zh-CN" altLang="en-US" dirty="0"/>
              <a:t>              Second level</a:t>
            </a:r>
            <a:endParaRPr lang="zh-CN" altLang="en-US" dirty="0"/>
          </a:p>
          <a:p>
            <a:pPr lvl="0"/>
            <a:r>
              <a:rPr lang="zh-CN" altLang="en-US" dirty="0"/>
              <a:t>                            Third level</a:t>
            </a:r>
            <a:endParaRPr lang="zh-CN" altLang="en-US" dirty="0"/>
          </a:p>
          <a:p>
            <a:pPr lvl="0"/>
            <a:r>
              <a:rPr lang="zh-CN" altLang="en-US" dirty="0"/>
              <a:t>                                      Fourth level</a:t>
            </a:r>
            <a:endParaRPr lang="zh-CN" altLang="en-US" dirty="0"/>
          </a:p>
          <a:p>
            <a:pPr lvl="0"/>
            <a:r>
              <a:rPr lang="zh-CN" altLang="en-US" dirty="0"/>
              <a:t>                                                    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087A6AC-F4CC-4AE9-9544-8D77F31D3F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22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8" name="任意多边形 7"/>
          <p:cNvSpPr/>
          <p:nvPr/>
        </p:nvSpPr>
        <p:spPr>
          <a:xfrm flipV="1">
            <a:off x="0" y="0"/>
            <a:ext cx="5838825" cy="6705600"/>
          </a:xfrm>
          <a:custGeom>
            <a:avLst/>
            <a:gdLst>
              <a:gd name="connsiteX0" fmla="*/ 1 w 5838826"/>
              <a:gd name="connsiteY0" fmla="*/ 6705681 h 6705683"/>
              <a:gd name="connsiteX1" fmla="*/ 1 w 5838826"/>
              <a:gd name="connsiteY1" fmla="*/ 295356 h 6705683"/>
              <a:gd name="connsiteX2" fmla="*/ 5581651 w 5838826"/>
              <a:gd name="connsiteY2" fmla="*/ 6705681 h 6705683"/>
              <a:gd name="connsiteX3" fmla="*/ 0 w 5838826"/>
              <a:gd name="connsiteY3" fmla="*/ 6705683 h 6705683"/>
              <a:gd name="connsiteX4" fmla="*/ 5838826 w 5838826"/>
              <a:gd name="connsiteY4" fmla="*/ 6705683 h 6705683"/>
              <a:gd name="connsiteX5" fmla="*/ 0 w 5838826"/>
              <a:gd name="connsiteY5" fmla="*/ 0 h 670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38826" h="6705683">
                <a:moveTo>
                  <a:pt x="1" y="6705681"/>
                </a:moveTo>
                <a:lnTo>
                  <a:pt x="1" y="295356"/>
                </a:lnTo>
                <a:lnTo>
                  <a:pt x="5581651" y="6705681"/>
                </a:lnTo>
                <a:close/>
                <a:moveTo>
                  <a:pt x="0" y="6705683"/>
                </a:moveTo>
                <a:lnTo>
                  <a:pt x="5838826" y="6705683"/>
                </a:lnTo>
                <a:lnTo>
                  <a:pt x="0" y="0"/>
                </a:lnTo>
                <a:close/>
              </a:path>
            </a:pathLst>
          </a:custGeom>
          <a:solidFill>
            <a:srgbClr val="F61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pic>
        <p:nvPicPr>
          <p:cNvPr id="4099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2700" y="0"/>
            <a:ext cx="5584825" cy="6413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直角三角形 11"/>
          <p:cNvSpPr/>
          <p:nvPr/>
        </p:nvSpPr>
        <p:spPr>
          <a:xfrm flipV="1">
            <a:off x="0" y="0"/>
            <a:ext cx="5581650" cy="6410325"/>
          </a:xfrm>
          <a:prstGeom prst="rtTriangle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grpSp>
        <p:nvGrpSpPr>
          <p:cNvPr id="4101" name="组合 27"/>
          <p:cNvGrpSpPr/>
          <p:nvPr/>
        </p:nvGrpSpPr>
        <p:grpSpPr>
          <a:xfrm>
            <a:off x="-134937" y="3560763"/>
            <a:ext cx="5772150" cy="3305175"/>
            <a:chOff x="-134431" y="3561040"/>
            <a:chExt cx="5772150" cy="3305175"/>
          </a:xfrm>
        </p:grpSpPr>
        <p:pic>
          <p:nvPicPr>
            <p:cNvPr id="4102" name="图片 2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3" y="3561040"/>
              <a:ext cx="5620999" cy="3304318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4" name="等腰三角形 23"/>
            <p:cNvSpPr/>
            <p:nvPr/>
          </p:nvSpPr>
          <p:spPr>
            <a:xfrm>
              <a:off x="-134431" y="3561040"/>
              <a:ext cx="5772150" cy="3305175"/>
            </a:xfrm>
            <a:prstGeom prst="triangle">
              <a:avLst/>
            </a:pr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  <p:sp>
          <p:nvSpPr>
            <p:cNvPr id="17" name="等腰三角形 16"/>
            <p:cNvSpPr/>
            <p:nvPr/>
          </p:nvSpPr>
          <p:spPr>
            <a:xfrm>
              <a:off x="4024179" y="5934158"/>
              <a:ext cx="1613540" cy="923925"/>
            </a:xfrm>
            <a:prstGeom prst="triangle">
              <a:avLst/>
            </a:prstGeom>
            <a:solidFill>
              <a:srgbClr val="F618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</p:grpSp>
      <p:sp>
        <p:nvSpPr>
          <p:cNvPr id="4105" name="文本框 15"/>
          <p:cNvSpPr txBox="1"/>
          <p:nvPr/>
        </p:nvSpPr>
        <p:spPr>
          <a:xfrm>
            <a:off x="2398395" y="647700"/>
            <a:ext cx="9025890" cy="1985645"/>
          </a:xfrm>
          <a:prstGeom prst="rect">
            <a:avLst/>
          </a:prstGeom>
          <a:noFill/>
          <a:ln w="9525">
            <a:noFill/>
          </a:ln>
        </p:spPr>
        <p:txBody>
          <a:bodyPr wrap="none" anchor="t" anchorCtr="0">
            <a:noAutofit/>
          </a:bodyPr>
          <a:p>
            <a:pPr algn="ctr"/>
            <a:r>
              <a:rPr lang="zh-CN" altLang="en-US" sz="4000" b="1" dirty="0"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  <a:sym typeface="Arial" panose="020B0604020202020204" pitchFamily="34" charset="0"/>
              </a:rPr>
              <a:t>High Impact Skills Development Program</a:t>
            </a:r>
            <a:endParaRPr lang="zh-CN" altLang="en-US" sz="4000" b="1" dirty="0">
              <a:solidFill>
                <a:schemeClr val="bg1"/>
              </a:solidFill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106" name="文本框 18"/>
          <p:cNvSpPr txBox="1"/>
          <p:nvPr/>
        </p:nvSpPr>
        <p:spPr>
          <a:xfrm>
            <a:off x="5572125" y="1743710"/>
            <a:ext cx="6014720" cy="454977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noAutofit/>
          </a:bodyPr>
          <a:p>
            <a:pPr algn="ctr"/>
            <a:r>
              <a:rPr lang="en-US" sz="4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sym typeface="+mn-ea"/>
              </a:rPr>
              <a:t>ROAD DETECTION USING </a:t>
            </a:r>
            <a:r>
              <a:rPr sz="4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sym typeface="+mn-ea"/>
              </a:rPr>
              <a:t> </a:t>
            </a:r>
            <a:endParaRPr sz="4800" b="1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sym typeface="+mn-ea"/>
            </a:endParaRPr>
          </a:p>
          <a:p>
            <a:pPr algn="ctr"/>
            <a:r>
              <a:rPr lang="en-US" sz="4800" b="1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sym typeface="+mn-ea"/>
              </a:rPr>
              <a:t>YOLO -5</a:t>
            </a:r>
            <a:endParaRPr sz="360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sym typeface="+mn-ea"/>
            </a:endParaRPr>
          </a:p>
          <a:p>
            <a:pPr algn="ctr"/>
            <a:endParaRPr sz="360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sym typeface="+mn-ea"/>
            </a:endParaRPr>
          </a:p>
          <a:p>
            <a:pPr algn="ctr"/>
            <a:r>
              <a:rPr sz="36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sym typeface="+mn-ea"/>
              </a:rPr>
              <a:t>Project Report</a:t>
            </a:r>
            <a:endParaRPr sz="360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sym typeface="+mn-ea"/>
            </a:endParaRPr>
          </a:p>
          <a:p>
            <a:pPr algn="ctr"/>
            <a:r>
              <a:rPr lang="en-US" sz="360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sym typeface="+mn-ea"/>
              </a:rPr>
              <a:t>Submitted by :Ms Chand Safi</a:t>
            </a:r>
            <a:endParaRPr sz="3600" b="1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sym typeface="+mn-ea"/>
            </a:endParaRPr>
          </a:p>
          <a:p>
            <a:pPr algn="ctr"/>
            <a:endParaRPr lang="zh-CN" altLang="en-US" sz="3600" b="1" dirty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Arial" panose="020B0604020202020204" pitchFamily="34" charset="0"/>
              <a:ea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337" name="组合 1"/>
          <p:cNvGrpSpPr/>
          <p:nvPr/>
        </p:nvGrpSpPr>
        <p:grpSpPr>
          <a:xfrm>
            <a:off x="0" y="292100"/>
            <a:ext cx="3524250" cy="659140"/>
            <a:chOff x="0" y="177800"/>
            <a:chExt cx="3523628" cy="659140"/>
          </a:xfrm>
        </p:grpSpPr>
        <p:sp>
          <p:nvSpPr>
            <p:cNvPr id="3" name="矩形 2"/>
            <p:cNvSpPr/>
            <p:nvPr/>
          </p:nvSpPr>
          <p:spPr>
            <a:xfrm flipH="1">
              <a:off x="0" y="177800"/>
              <a:ext cx="596900" cy="5969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 flipH="1">
              <a:off x="669819" y="177800"/>
              <a:ext cx="127688" cy="596900"/>
            </a:xfrm>
            <a:prstGeom prst="rect">
              <a:avLst/>
            </a:prstGeom>
            <a:solidFill>
              <a:srgbClr val="F618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  <p:sp>
          <p:nvSpPr>
            <p:cNvPr id="14340" name="文本框 4"/>
            <p:cNvSpPr txBox="1"/>
            <p:nvPr/>
          </p:nvSpPr>
          <p:spPr>
            <a:xfrm>
              <a:off x="797414" y="314970"/>
              <a:ext cx="2726214" cy="52197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 anchorCtr="0">
              <a:spAutoFit/>
            </a:bodyPr>
            <a:p>
              <a:r>
                <a:rPr lang="zh-CN" altLang="en-US" sz="2800" b="1" dirty="0">
                  <a:latin typeface="Arial" panose="020B0604020202020204" pitchFamily="34" charset="0"/>
                  <a:ea typeface="SimSun" panose="02010600030101010101" pitchFamily="2" charset="-122"/>
                  <a:cs typeface="Arial" panose="020B0604020202020204" pitchFamily="34" charset="0"/>
                </a:rPr>
                <a:t>Challenges</a:t>
              </a:r>
              <a:endParaRPr lang="zh-CN" altLang="en-US" sz="2800" b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6" name="任意多边形 5"/>
          <p:cNvSpPr/>
          <p:nvPr/>
        </p:nvSpPr>
        <p:spPr>
          <a:xfrm rot="2191437">
            <a:off x="3057525" y="1781175"/>
            <a:ext cx="1998663" cy="4868863"/>
          </a:xfrm>
          <a:custGeom>
            <a:avLst/>
            <a:gdLst>
              <a:gd name="connsiteX0" fmla="*/ 0 w 1999384"/>
              <a:gd name="connsiteY0" fmla="*/ 345965 h 4870275"/>
              <a:gd name="connsiteX1" fmla="*/ 467137 w 1999384"/>
              <a:gd name="connsiteY1" fmla="*/ 0 h 4870275"/>
              <a:gd name="connsiteX2" fmla="*/ 1388478 w 1999384"/>
              <a:gd name="connsiteY2" fmla="*/ 0 h 4870275"/>
              <a:gd name="connsiteX3" fmla="*/ 1999384 w 1999384"/>
              <a:gd name="connsiteY3" fmla="*/ 824871 h 4870275"/>
              <a:gd name="connsiteX4" fmla="*/ 1999384 w 1999384"/>
              <a:gd name="connsiteY4" fmla="*/ 4320412 h 4870275"/>
              <a:gd name="connsiteX5" fmla="*/ 1256936 w 1999384"/>
              <a:gd name="connsiteY5" fmla="*/ 4870275 h 4870275"/>
              <a:gd name="connsiteX6" fmla="*/ 725805 w 1999384"/>
              <a:gd name="connsiteY6" fmla="*/ 4870275 h 4870275"/>
              <a:gd name="connsiteX7" fmla="*/ 0 w 1999384"/>
              <a:gd name="connsiteY7" fmla="*/ 3890263 h 487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99384" h="4870275">
                <a:moveTo>
                  <a:pt x="0" y="345965"/>
                </a:moveTo>
                <a:lnTo>
                  <a:pt x="467137" y="0"/>
                </a:lnTo>
                <a:lnTo>
                  <a:pt x="1388478" y="0"/>
                </a:lnTo>
                <a:lnTo>
                  <a:pt x="1999384" y="824871"/>
                </a:lnTo>
                <a:lnTo>
                  <a:pt x="1999384" y="4320412"/>
                </a:lnTo>
                <a:lnTo>
                  <a:pt x="1256936" y="4870275"/>
                </a:lnTo>
                <a:lnTo>
                  <a:pt x="725805" y="4870275"/>
                </a:lnTo>
                <a:lnTo>
                  <a:pt x="0" y="389026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7" name="任意多边形 6"/>
          <p:cNvSpPr/>
          <p:nvPr/>
        </p:nvSpPr>
        <p:spPr>
          <a:xfrm rot="2191437">
            <a:off x="7272338" y="1068388"/>
            <a:ext cx="2000250" cy="4870450"/>
          </a:xfrm>
          <a:custGeom>
            <a:avLst/>
            <a:gdLst>
              <a:gd name="connsiteX0" fmla="*/ 0 w 1999384"/>
              <a:gd name="connsiteY0" fmla="*/ 345965 h 4870275"/>
              <a:gd name="connsiteX1" fmla="*/ 467137 w 1999384"/>
              <a:gd name="connsiteY1" fmla="*/ 0 h 4870275"/>
              <a:gd name="connsiteX2" fmla="*/ 1388478 w 1999384"/>
              <a:gd name="connsiteY2" fmla="*/ 0 h 4870275"/>
              <a:gd name="connsiteX3" fmla="*/ 1999384 w 1999384"/>
              <a:gd name="connsiteY3" fmla="*/ 824871 h 4870275"/>
              <a:gd name="connsiteX4" fmla="*/ 1999384 w 1999384"/>
              <a:gd name="connsiteY4" fmla="*/ 4320412 h 4870275"/>
              <a:gd name="connsiteX5" fmla="*/ 1256936 w 1999384"/>
              <a:gd name="connsiteY5" fmla="*/ 4870275 h 4870275"/>
              <a:gd name="connsiteX6" fmla="*/ 725805 w 1999384"/>
              <a:gd name="connsiteY6" fmla="*/ 4870275 h 4870275"/>
              <a:gd name="connsiteX7" fmla="*/ 0 w 1999384"/>
              <a:gd name="connsiteY7" fmla="*/ 3890263 h 487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99384" h="4870275">
                <a:moveTo>
                  <a:pt x="0" y="345965"/>
                </a:moveTo>
                <a:lnTo>
                  <a:pt x="467137" y="0"/>
                </a:lnTo>
                <a:lnTo>
                  <a:pt x="1388478" y="0"/>
                </a:lnTo>
                <a:lnTo>
                  <a:pt x="1999384" y="824871"/>
                </a:lnTo>
                <a:lnTo>
                  <a:pt x="1999384" y="4320412"/>
                </a:lnTo>
                <a:lnTo>
                  <a:pt x="1256936" y="4870275"/>
                </a:lnTo>
                <a:lnTo>
                  <a:pt x="725805" y="4870275"/>
                </a:lnTo>
                <a:lnTo>
                  <a:pt x="0" y="389026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8" name="任意多边形 7"/>
          <p:cNvSpPr/>
          <p:nvPr/>
        </p:nvSpPr>
        <p:spPr>
          <a:xfrm rot="2191437">
            <a:off x="5157788" y="1447800"/>
            <a:ext cx="1998663" cy="4870450"/>
          </a:xfrm>
          <a:custGeom>
            <a:avLst/>
            <a:gdLst>
              <a:gd name="connsiteX0" fmla="*/ 0 w 1999384"/>
              <a:gd name="connsiteY0" fmla="*/ 345965 h 4870275"/>
              <a:gd name="connsiteX1" fmla="*/ 467137 w 1999384"/>
              <a:gd name="connsiteY1" fmla="*/ 0 h 4870275"/>
              <a:gd name="connsiteX2" fmla="*/ 1388478 w 1999384"/>
              <a:gd name="connsiteY2" fmla="*/ 0 h 4870275"/>
              <a:gd name="connsiteX3" fmla="*/ 1999384 w 1999384"/>
              <a:gd name="connsiteY3" fmla="*/ 824871 h 4870275"/>
              <a:gd name="connsiteX4" fmla="*/ 1999384 w 1999384"/>
              <a:gd name="connsiteY4" fmla="*/ 4320412 h 4870275"/>
              <a:gd name="connsiteX5" fmla="*/ 1256936 w 1999384"/>
              <a:gd name="connsiteY5" fmla="*/ 4870275 h 4870275"/>
              <a:gd name="connsiteX6" fmla="*/ 725805 w 1999384"/>
              <a:gd name="connsiteY6" fmla="*/ 4870275 h 4870275"/>
              <a:gd name="connsiteX7" fmla="*/ 0 w 1999384"/>
              <a:gd name="connsiteY7" fmla="*/ 3890263 h 487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99384" h="4870275">
                <a:moveTo>
                  <a:pt x="0" y="345965"/>
                </a:moveTo>
                <a:lnTo>
                  <a:pt x="467137" y="0"/>
                </a:lnTo>
                <a:lnTo>
                  <a:pt x="1388478" y="0"/>
                </a:lnTo>
                <a:lnTo>
                  <a:pt x="1999384" y="824871"/>
                </a:lnTo>
                <a:lnTo>
                  <a:pt x="1999384" y="4320412"/>
                </a:lnTo>
                <a:lnTo>
                  <a:pt x="1256936" y="4870275"/>
                </a:lnTo>
                <a:lnTo>
                  <a:pt x="725805" y="4870275"/>
                </a:lnTo>
                <a:lnTo>
                  <a:pt x="0" y="3890263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387600" y="2295525"/>
            <a:ext cx="1341438" cy="4044950"/>
          </a:xfrm>
          <a:prstGeom prst="rect">
            <a:avLst/>
          </a:prstGeom>
          <a:solidFill>
            <a:srgbClr val="F61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4345" name="文本框 9"/>
          <p:cNvSpPr txBox="1"/>
          <p:nvPr/>
        </p:nvSpPr>
        <p:spPr>
          <a:xfrm>
            <a:off x="2781300" y="2786063"/>
            <a:ext cx="765175" cy="585787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r>
              <a:rPr lang="en-US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01</a:t>
            </a:r>
            <a:endParaRPr lang="zh-CN" altLang="en-US" sz="3200" b="1" dirty="0">
              <a:solidFill>
                <a:srgbClr val="FFFF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14346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2250" y="3406775"/>
            <a:ext cx="592138" cy="5921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矩形 11"/>
          <p:cNvSpPr/>
          <p:nvPr/>
        </p:nvSpPr>
        <p:spPr>
          <a:xfrm>
            <a:off x="2275840" y="4206875"/>
            <a:ext cx="1629410" cy="21336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4348" name="矩形 12"/>
          <p:cNvSpPr/>
          <p:nvPr/>
        </p:nvSpPr>
        <p:spPr>
          <a:xfrm>
            <a:off x="2275840" y="4699635"/>
            <a:ext cx="1673225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zh-CN" altLang="zh-CN" dirty="0"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• Internet Connectivity Challenges</a:t>
            </a:r>
            <a:endParaRPr lang="zh-CN" altLang="zh-CN" dirty="0">
              <a:solidFill>
                <a:srgbClr val="FFFFFF"/>
              </a:solidFill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492625" y="1941513"/>
            <a:ext cx="1341438" cy="4043363"/>
          </a:xfrm>
          <a:prstGeom prst="rect">
            <a:avLst/>
          </a:prstGeom>
          <a:solidFill>
            <a:srgbClr val="F61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4350" name="文本框 14"/>
          <p:cNvSpPr txBox="1"/>
          <p:nvPr/>
        </p:nvSpPr>
        <p:spPr>
          <a:xfrm>
            <a:off x="4886325" y="2432050"/>
            <a:ext cx="765175" cy="5842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r>
              <a:rPr lang="en-US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02</a:t>
            </a:r>
            <a:endParaRPr lang="zh-CN" altLang="en-US" sz="3200" b="1" dirty="0">
              <a:solidFill>
                <a:srgbClr val="FFFF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492625" y="3851275"/>
            <a:ext cx="1341438" cy="21336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4352" name="矩形 16"/>
          <p:cNvSpPr/>
          <p:nvPr/>
        </p:nvSpPr>
        <p:spPr>
          <a:xfrm>
            <a:off x="4650105" y="4346575"/>
            <a:ext cx="116586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endParaRPr lang="zh-CN" altLang="zh-CN" dirty="0">
              <a:solidFill>
                <a:srgbClr val="FFFF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/>
            <a:r>
              <a:rPr lang="zh-CN" altLang="zh-CN" dirty="0"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Complex </a:t>
            </a:r>
            <a:r>
              <a:rPr lang="en-US" altLang="zh-CN" dirty="0"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MODEL</a:t>
            </a:r>
            <a:endParaRPr lang="en-US" altLang="zh-CN" dirty="0">
              <a:solidFill>
                <a:srgbClr val="FFFFFF"/>
              </a:solidFill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4353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638" y="3051175"/>
            <a:ext cx="592137" cy="5921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" name="矩形 18"/>
          <p:cNvSpPr/>
          <p:nvPr/>
        </p:nvSpPr>
        <p:spPr>
          <a:xfrm>
            <a:off x="6594475" y="1577975"/>
            <a:ext cx="1339850" cy="4043363"/>
          </a:xfrm>
          <a:prstGeom prst="rect">
            <a:avLst/>
          </a:prstGeom>
          <a:solidFill>
            <a:srgbClr val="F61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4355" name="文本框 19"/>
          <p:cNvSpPr txBox="1"/>
          <p:nvPr/>
        </p:nvSpPr>
        <p:spPr>
          <a:xfrm>
            <a:off x="6988175" y="2068513"/>
            <a:ext cx="763588" cy="5842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r>
              <a:rPr lang="en-US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03</a:t>
            </a:r>
            <a:endParaRPr lang="zh-CN" altLang="en-US" sz="3200" b="1" dirty="0">
              <a:solidFill>
                <a:srgbClr val="FFFF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594475" y="3487738"/>
            <a:ext cx="1339850" cy="21336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4357" name="矩形 21"/>
          <p:cNvSpPr/>
          <p:nvPr/>
        </p:nvSpPr>
        <p:spPr>
          <a:xfrm>
            <a:off x="6629400" y="4206875"/>
            <a:ext cx="1416685" cy="128714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noAutofit/>
          </a:bodyPr>
          <a:p>
            <a:pPr algn="ctr"/>
            <a:r>
              <a:rPr lang="en-US" altLang="zh-CN" dirty="0"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ImBalance Dataset</a:t>
            </a:r>
            <a:endParaRPr lang="en-US" altLang="zh-CN" dirty="0">
              <a:solidFill>
                <a:srgbClr val="FFFFFF"/>
              </a:solidFill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4358" name="图片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8488" y="2687638"/>
            <a:ext cx="592137" cy="59213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" name="矩形 23"/>
          <p:cNvSpPr/>
          <p:nvPr/>
        </p:nvSpPr>
        <p:spPr>
          <a:xfrm>
            <a:off x="8696325" y="1214438"/>
            <a:ext cx="1341438" cy="4043363"/>
          </a:xfrm>
          <a:prstGeom prst="rect">
            <a:avLst/>
          </a:prstGeom>
          <a:solidFill>
            <a:srgbClr val="F61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4360" name="文本框 24"/>
          <p:cNvSpPr txBox="1"/>
          <p:nvPr/>
        </p:nvSpPr>
        <p:spPr>
          <a:xfrm>
            <a:off x="9090025" y="1704975"/>
            <a:ext cx="765175" cy="584200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r>
              <a:rPr lang="en-US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04</a:t>
            </a:r>
            <a:endParaRPr lang="zh-CN" altLang="en-US" sz="3200" b="1" dirty="0">
              <a:solidFill>
                <a:srgbClr val="FFFFFF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696325" y="3124200"/>
            <a:ext cx="1341438" cy="21336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4362" name="矩形 26"/>
          <p:cNvSpPr/>
          <p:nvPr/>
        </p:nvSpPr>
        <p:spPr>
          <a:xfrm>
            <a:off x="8841105" y="3605530"/>
            <a:ext cx="1179830" cy="64516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en-US" altLang="zh-CN" dirty="0"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Less Accuracy </a:t>
            </a:r>
            <a:endParaRPr lang="en-US" altLang="zh-CN" dirty="0">
              <a:solidFill>
                <a:srgbClr val="FFFFFF"/>
              </a:solidFill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4363" name="图片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575" y="2289175"/>
            <a:ext cx="592138" cy="59213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361" name="组合 1"/>
          <p:cNvGrpSpPr/>
          <p:nvPr/>
        </p:nvGrpSpPr>
        <p:grpSpPr>
          <a:xfrm>
            <a:off x="0" y="292100"/>
            <a:ext cx="3597275" cy="596900"/>
            <a:chOff x="0" y="177800"/>
            <a:chExt cx="3596640" cy="596900"/>
          </a:xfrm>
        </p:grpSpPr>
        <p:sp>
          <p:nvSpPr>
            <p:cNvPr id="3" name="矩形 2"/>
            <p:cNvSpPr/>
            <p:nvPr/>
          </p:nvSpPr>
          <p:spPr>
            <a:xfrm flipH="1">
              <a:off x="0" y="177800"/>
              <a:ext cx="596900" cy="5969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 flipH="1">
              <a:off x="669819" y="177800"/>
              <a:ext cx="127688" cy="596900"/>
            </a:xfrm>
            <a:prstGeom prst="rect">
              <a:avLst/>
            </a:prstGeom>
            <a:solidFill>
              <a:srgbClr val="F618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  <p:sp>
          <p:nvSpPr>
            <p:cNvPr id="15364" name="文本框 4"/>
            <p:cNvSpPr txBox="1"/>
            <p:nvPr/>
          </p:nvSpPr>
          <p:spPr>
            <a:xfrm>
              <a:off x="870426" y="214640"/>
              <a:ext cx="2726214" cy="52197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 anchorCtr="0">
              <a:spAutoFit/>
            </a:bodyPr>
            <a:p>
              <a:r>
                <a:rPr lang="en-US" altLang="zh-CN" sz="2800" b="1" dirty="0">
                  <a:latin typeface="Arial" panose="020B0604020202020204" pitchFamily="34" charset="0"/>
                  <a:ea typeface="SimSun" panose="02010600030101010101" pitchFamily="2" charset="-122"/>
                  <a:cs typeface="Arial" panose="020B0604020202020204" pitchFamily="34" charset="0"/>
                </a:rPr>
                <a:t>Results </a:t>
              </a:r>
              <a:endParaRPr lang="en-US" altLang="zh-CN" sz="2800" b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6" name="圆角矩形 5"/>
          <p:cNvSpPr/>
          <p:nvPr/>
        </p:nvSpPr>
        <p:spPr>
          <a:xfrm>
            <a:off x="560388" y="4821238"/>
            <a:ext cx="9367838" cy="144621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5366" name="文本框 6"/>
          <p:cNvSpPr txBox="1"/>
          <p:nvPr/>
        </p:nvSpPr>
        <p:spPr>
          <a:xfrm>
            <a:off x="3834765" y="4601845"/>
            <a:ext cx="4886325" cy="166624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noAutofit/>
          </a:bodyPr>
          <a:p>
            <a:r>
              <a:rPr lang="zh-CN" altLang="zh-CN" sz="1600" dirty="0">
                <a:solidFill>
                  <a:srgbClr val="595959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•</a:t>
            </a:r>
            <a:endParaRPr lang="zh-CN" altLang="zh-CN" sz="1600" dirty="0">
              <a:solidFill>
                <a:srgbClr val="595959"/>
              </a:solidFill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0" y="4140200"/>
            <a:ext cx="3835400" cy="1511300"/>
          </a:xfrm>
          <a:custGeom>
            <a:avLst/>
            <a:gdLst>
              <a:gd name="connsiteX0" fmla="*/ 0 w 3834882"/>
              <a:gd name="connsiteY0" fmla="*/ 0 h 1511560"/>
              <a:gd name="connsiteX1" fmla="*/ 3079102 w 3834882"/>
              <a:gd name="connsiteY1" fmla="*/ 0 h 1511560"/>
              <a:gd name="connsiteX2" fmla="*/ 3834882 w 3834882"/>
              <a:gd name="connsiteY2" fmla="*/ 755780 h 1511560"/>
              <a:gd name="connsiteX3" fmla="*/ 3079102 w 3834882"/>
              <a:gd name="connsiteY3" fmla="*/ 1511560 h 1511560"/>
              <a:gd name="connsiteX4" fmla="*/ 3079083 w 3834882"/>
              <a:gd name="connsiteY4" fmla="*/ 1511559 h 1511560"/>
              <a:gd name="connsiteX5" fmla="*/ 0 w 3834882"/>
              <a:gd name="connsiteY5" fmla="*/ 1511559 h 151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34882" h="1511560">
                <a:moveTo>
                  <a:pt x="0" y="0"/>
                </a:moveTo>
                <a:lnTo>
                  <a:pt x="3079102" y="0"/>
                </a:lnTo>
                <a:cubicBezTo>
                  <a:pt x="3496508" y="0"/>
                  <a:pt x="3834882" y="338374"/>
                  <a:pt x="3834882" y="755780"/>
                </a:cubicBezTo>
                <a:cubicBezTo>
                  <a:pt x="3834882" y="1173186"/>
                  <a:pt x="3496508" y="1511560"/>
                  <a:pt x="3079102" y="1511560"/>
                </a:cubicBezTo>
                <a:lnTo>
                  <a:pt x="3079083" y="1511559"/>
                </a:lnTo>
                <a:lnTo>
                  <a:pt x="0" y="1511559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324100" y="4140200"/>
            <a:ext cx="1511300" cy="15113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2450840" y="4267169"/>
            <a:ext cx="1256524" cy="1256524"/>
          </a:xfrm>
          <a:prstGeom prst="ellipse">
            <a:avLst/>
          </a:prstGeom>
          <a:solidFill>
            <a:schemeClr val="bg1"/>
          </a:solidFill>
          <a:ln>
            <a:solidFill>
              <a:srgbClr val="1CBB9F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232025" y="2179638"/>
            <a:ext cx="9367838" cy="1446213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3" name="任意多边形 12"/>
          <p:cNvSpPr/>
          <p:nvPr/>
        </p:nvSpPr>
        <p:spPr>
          <a:xfrm flipH="1">
            <a:off x="8356600" y="1538288"/>
            <a:ext cx="3835400" cy="1512888"/>
          </a:xfrm>
          <a:custGeom>
            <a:avLst/>
            <a:gdLst>
              <a:gd name="connsiteX0" fmla="*/ 0 w 3834882"/>
              <a:gd name="connsiteY0" fmla="*/ 0 h 1511560"/>
              <a:gd name="connsiteX1" fmla="*/ 3079102 w 3834882"/>
              <a:gd name="connsiteY1" fmla="*/ 0 h 1511560"/>
              <a:gd name="connsiteX2" fmla="*/ 3834882 w 3834882"/>
              <a:gd name="connsiteY2" fmla="*/ 755780 h 1511560"/>
              <a:gd name="connsiteX3" fmla="*/ 3079102 w 3834882"/>
              <a:gd name="connsiteY3" fmla="*/ 1511560 h 1511560"/>
              <a:gd name="connsiteX4" fmla="*/ 3079083 w 3834882"/>
              <a:gd name="connsiteY4" fmla="*/ 1511559 h 1511560"/>
              <a:gd name="connsiteX5" fmla="*/ 0 w 3834882"/>
              <a:gd name="connsiteY5" fmla="*/ 1511559 h 151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34882" h="1511560">
                <a:moveTo>
                  <a:pt x="0" y="0"/>
                </a:moveTo>
                <a:lnTo>
                  <a:pt x="3079102" y="0"/>
                </a:lnTo>
                <a:cubicBezTo>
                  <a:pt x="3496508" y="0"/>
                  <a:pt x="3834882" y="338374"/>
                  <a:pt x="3834882" y="755780"/>
                </a:cubicBezTo>
                <a:cubicBezTo>
                  <a:pt x="3834882" y="1173186"/>
                  <a:pt x="3496508" y="1511560"/>
                  <a:pt x="3079102" y="1511560"/>
                </a:cubicBezTo>
                <a:lnTo>
                  <a:pt x="3079083" y="1511559"/>
                </a:lnTo>
                <a:lnTo>
                  <a:pt x="0" y="1511559"/>
                </a:lnTo>
                <a:close/>
              </a:path>
            </a:pathLst>
          </a:custGeom>
          <a:solidFill>
            <a:srgbClr val="F618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4" name="椭圆 13"/>
          <p:cNvSpPr/>
          <p:nvPr/>
        </p:nvSpPr>
        <p:spPr>
          <a:xfrm flipH="1">
            <a:off x="8356600" y="1538288"/>
            <a:ext cx="1511300" cy="151288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5" name="椭圆 14"/>
          <p:cNvSpPr/>
          <p:nvPr/>
        </p:nvSpPr>
        <p:spPr>
          <a:xfrm flipH="1">
            <a:off x="8484635" y="1666525"/>
            <a:ext cx="1256525" cy="125652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6" name="KSO_Shape"/>
          <p:cNvSpPr/>
          <p:nvPr/>
        </p:nvSpPr>
        <p:spPr>
          <a:xfrm>
            <a:off x="8820150" y="1965325"/>
            <a:ext cx="585788" cy="635000"/>
          </a:xfrm>
          <a:custGeom>
            <a:avLst/>
            <a:gdLst>
              <a:gd name="connsiteX0" fmla="*/ 1441667 w 5342334"/>
              <a:gd name="connsiteY0" fmla="*/ 2934412 h 5785910"/>
              <a:gd name="connsiteX1" fmla="*/ 1441770 w 5342334"/>
              <a:gd name="connsiteY1" fmla="*/ 2943473 h 5785910"/>
              <a:gd name="connsiteX2" fmla="*/ 1438934 w 5342334"/>
              <a:gd name="connsiteY2" fmla="*/ 2944008 h 5785910"/>
              <a:gd name="connsiteX3" fmla="*/ 1437887 w 5342334"/>
              <a:gd name="connsiteY3" fmla="*/ 2937382 h 5785910"/>
              <a:gd name="connsiteX4" fmla="*/ 1354605 w 5342334"/>
              <a:gd name="connsiteY4" fmla="*/ 2912708 h 5785910"/>
              <a:gd name="connsiteX5" fmla="*/ 1428080 w 5342334"/>
              <a:gd name="connsiteY5" fmla="*/ 2945087 h 5785910"/>
              <a:gd name="connsiteX6" fmla="*/ 1431904 w 5342334"/>
              <a:gd name="connsiteY6" fmla="*/ 2942083 h 5785910"/>
              <a:gd name="connsiteX7" fmla="*/ 1431050 w 5342334"/>
              <a:gd name="connsiteY7" fmla="*/ 3320849 h 5785910"/>
              <a:gd name="connsiteX8" fmla="*/ 2146318 w 5342334"/>
              <a:gd name="connsiteY8" fmla="*/ 5548257 h 5785910"/>
              <a:gd name="connsiteX9" fmla="*/ 2115204 w 5342334"/>
              <a:gd name="connsiteY9" fmla="*/ 5553206 h 5785910"/>
              <a:gd name="connsiteX10" fmla="*/ 1246460 w 5342334"/>
              <a:gd name="connsiteY10" fmla="*/ 5785910 h 5785910"/>
              <a:gd name="connsiteX11" fmla="*/ 0 w 5342334"/>
              <a:gd name="connsiteY11" fmla="*/ 3148605 h 5785910"/>
              <a:gd name="connsiteX12" fmla="*/ 1262428 w 5342334"/>
              <a:gd name="connsiteY12" fmla="*/ 2938106 h 5785910"/>
              <a:gd name="connsiteX13" fmla="*/ 3380735 w 5342334"/>
              <a:gd name="connsiteY13" fmla="*/ 118 h 5785910"/>
              <a:gd name="connsiteX14" fmla="*/ 3863622 w 5342334"/>
              <a:gd name="connsiteY14" fmla="*/ 912639 h 5785910"/>
              <a:gd name="connsiteX15" fmla="*/ 3674765 w 5342334"/>
              <a:gd name="connsiteY15" fmla="*/ 2045786 h 5785910"/>
              <a:gd name="connsiteX16" fmla="*/ 4585837 w 5342334"/>
              <a:gd name="connsiteY16" fmla="*/ 2046833 h 5785910"/>
              <a:gd name="connsiteX17" fmla="*/ 4775401 w 5342334"/>
              <a:gd name="connsiteY17" fmla="*/ 2003486 h 5785910"/>
              <a:gd name="connsiteX18" fmla="*/ 5203724 w 5342334"/>
              <a:gd name="connsiteY18" fmla="*/ 2381935 h 5785910"/>
              <a:gd name="connsiteX19" fmla="*/ 4980124 w 5342334"/>
              <a:gd name="connsiteY19" fmla="*/ 2705696 h 5785910"/>
              <a:gd name="connsiteX20" fmla="*/ 5342334 w 5342334"/>
              <a:gd name="connsiteY20" fmla="*/ 3258997 h 5785910"/>
              <a:gd name="connsiteX21" fmla="*/ 5107100 w 5342334"/>
              <a:gd name="connsiteY21" fmla="*/ 3754493 h 5785910"/>
              <a:gd name="connsiteX22" fmla="*/ 5342334 w 5342334"/>
              <a:gd name="connsiteY22" fmla="*/ 4140580 h 5785910"/>
              <a:gd name="connsiteX23" fmla="*/ 4844706 w 5342334"/>
              <a:gd name="connsiteY23" fmla="*/ 4606676 h 5785910"/>
              <a:gd name="connsiteX24" fmla="*/ 4790537 w 5342334"/>
              <a:gd name="connsiteY24" fmla="*/ 4596433 h 5785910"/>
              <a:gd name="connsiteX25" fmla="*/ 4802287 w 5342334"/>
              <a:gd name="connsiteY25" fmla="*/ 4606672 h 5785910"/>
              <a:gd name="connsiteX26" fmla="*/ 5191248 w 5342334"/>
              <a:gd name="connsiteY26" fmla="*/ 4997228 h 5785910"/>
              <a:gd name="connsiteX27" fmla="*/ 4866278 w 5342334"/>
              <a:gd name="connsiteY27" fmla="*/ 5435572 h 5785910"/>
              <a:gd name="connsiteX28" fmla="*/ 4581456 w 5342334"/>
              <a:gd name="connsiteY28" fmla="*/ 5443059 h 5785910"/>
              <a:gd name="connsiteX29" fmla="*/ 4593578 w 5342334"/>
              <a:gd name="connsiteY29" fmla="*/ 5444848 h 5785910"/>
              <a:gd name="connsiteX30" fmla="*/ 4581281 w 5342334"/>
              <a:gd name="connsiteY30" fmla="*/ 5445228 h 5785910"/>
              <a:gd name="connsiteX31" fmla="*/ 2168410 w 5342334"/>
              <a:gd name="connsiteY31" fmla="*/ 5525146 h 5785910"/>
              <a:gd name="connsiteX32" fmla="*/ 1445968 w 5342334"/>
              <a:gd name="connsiteY32" fmla="*/ 3310386 h 5785910"/>
              <a:gd name="connsiteX33" fmla="*/ 1441770 w 5342334"/>
              <a:gd name="connsiteY33" fmla="*/ 2943473 h 5785910"/>
              <a:gd name="connsiteX34" fmla="*/ 1514723 w 5342334"/>
              <a:gd name="connsiteY34" fmla="*/ 2929703 h 5785910"/>
              <a:gd name="connsiteX35" fmla="*/ 1975047 w 5342334"/>
              <a:gd name="connsiteY35" fmla="*/ 2725675 h 5785910"/>
              <a:gd name="connsiteX36" fmla="*/ 2654934 w 5342334"/>
              <a:gd name="connsiteY36" fmla="*/ 1630299 h 5785910"/>
              <a:gd name="connsiteX37" fmla="*/ 3108192 w 5342334"/>
              <a:gd name="connsiteY37" fmla="*/ 686009 h 5785910"/>
              <a:gd name="connsiteX38" fmla="*/ 3334821 w 5342334"/>
              <a:gd name="connsiteY38" fmla="*/ 6121 h 5785910"/>
              <a:gd name="connsiteX39" fmla="*/ 3380735 w 5342334"/>
              <a:gd name="connsiteY39" fmla="*/ 118 h 5785910"/>
              <a:gd name="connsiteX0-1" fmla="*/ 1441667 w 5342334"/>
              <a:gd name="connsiteY0-2" fmla="*/ 2934412 h 5785910"/>
              <a:gd name="connsiteX1-3" fmla="*/ 1441770 w 5342334"/>
              <a:gd name="connsiteY1-4" fmla="*/ 2943473 h 5785910"/>
              <a:gd name="connsiteX2-5" fmla="*/ 1438934 w 5342334"/>
              <a:gd name="connsiteY2-6" fmla="*/ 2944008 h 5785910"/>
              <a:gd name="connsiteX3-7" fmla="*/ 1437887 w 5342334"/>
              <a:gd name="connsiteY3-8" fmla="*/ 2937382 h 5785910"/>
              <a:gd name="connsiteX4-9" fmla="*/ 1441667 w 5342334"/>
              <a:gd name="connsiteY4-10" fmla="*/ 2934412 h 5785910"/>
              <a:gd name="connsiteX5-11" fmla="*/ 1354605 w 5342334"/>
              <a:gd name="connsiteY5-12" fmla="*/ 2912708 h 5785910"/>
              <a:gd name="connsiteX6-13" fmla="*/ 1428080 w 5342334"/>
              <a:gd name="connsiteY6-14" fmla="*/ 2945087 h 5785910"/>
              <a:gd name="connsiteX7-15" fmla="*/ 1431050 w 5342334"/>
              <a:gd name="connsiteY7-16" fmla="*/ 3320849 h 5785910"/>
              <a:gd name="connsiteX8-17" fmla="*/ 2146318 w 5342334"/>
              <a:gd name="connsiteY8-18" fmla="*/ 5548257 h 5785910"/>
              <a:gd name="connsiteX9-19" fmla="*/ 2115204 w 5342334"/>
              <a:gd name="connsiteY9-20" fmla="*/ 5553206 h 5785910"/>
              <a:gd name="connsiteX10-21" fmla="*/ 1246460 w 5342334"/>
              <a:gd name="connsiteY10-22" fmla="*/ 5785910 h 5785910"/>
              <a:gd name="connsiteX11-23" fmla="*/ 0 w 5342334"/>
              <a:gd name="connsiteY11-24" fmla="*/ 3148605 h 5785910"/>
              <a:gd name="connsiteX12-25" fmla="*/ 1262428 w 5342334"/>
              <a:gd name="connsiteY12-26" fmla="*/ 2938106 h 5785910"/>
              <a:gd name="connsiteX13-27" fmla="*/ 1354605 w 5342334"/>
              <a:gd name="connsiteY13-28" fmla="*/ 2912708 h 5785910"/>
              <a:gd name="connsiteX14-29" fmla="*/ 3380735 w 5342334"/>
              <a:gd name="connsiteY14-30" fmla="*/ 118 h 5785910"/>
              <a:gd name="connsiteX15-31" fmla="*/ 3863622 w 5342334"/>
              <a:gd name="connsiteY15-32" fmla="*/ 912639 h 5785910"/>
              <a:gd name="connsiteX16-33" fmla="*/ 3674765 w 5342334"/>
              <a:gd name="connsiteY16-34" fmla="*/ 2045786 h 5785910"/>
              <a:gd name="connsiteX17-35" fmla="*/ 4585837 w 5342334"/>
              <a:gd name="connsiteY17-36" fmla="*/ 2046833 h 5785910"/>
              <a:gd name="connsiteX18-37" fmla="*/ 4775401 w 5342334"/>
              <a:gd name="connsiteY18-38" fmla="*/ 2003486 h 5785910"/>
              <a:gd name="connsiteX19-39" fmla="*/ 5203724 w 5342334"/>
              <a:gd name="connsiteY19-40" fmla="*/ 2381935 h 5785910"/>
              <a:gd name="connsiteX20-41" fmla="*/ 4980124 w 5342334"/>
              <a:gd name="connsiteY20-42" fmla="*/ 2705696 h 5785910"/>
              <a:gd name="connsiteX21-43" fmla="*/ 5342334 w 5342334"/>
              <a:gd name="connsiteY21-44" fmla="*/ 3258997 h 5785910"/>
              <a:gd name="connsiteX22-45" fmla="*/ 5107100 w 5342334"/>
              <a:gd name="connsiteY22-46" fmla="*/ 3754493 h 5785910"/>
              <a:gd name="connsiteX23-47" fmla="*/ 5342334 w 5342334"/>
              <a:gd name="connsiteY23-48" fmla="*/ 4140580 h 5785910"/>
              <a:gd name="connsiteX24-49" fmla="*/ 4844706 w 5342334"/>
              <a:gd name="connsiteY24-50" fmla="*/ 4606676 h 5785910"/>
              <a:gd name="connsiteX25-51" fmla="*/ 4790537 w 5342334"/>
              <a:gd name="connsiteY25-52" fmla="*/ 4596433 h 5785910"/>
              <a:gd name="connsiteX26-53" fmla="*/ 4802287 w 5342334"/>
              <a:gd name="connsiteY26-54" fmla="*/ 4606672 h 5785910"/>
              <a:gd name="connsiteX27-55" fmla="*/ 5191248 w 5342334"/>
              <a:gd name="connsiteY27-56" fmla="*/ 4997228 h 5785910"/>
              <a:gd name="connsiteX28-57" fmla="*/ 4866278 w 5342334"/>
              <a:gd name="connsiteY28-58" fmla="*/ 5435572 h 5785910"/>
              <a:gd name="connsiteX29-59" fmla="*/ 4581456 w 5342334"/>
              <a:gd name="connsiteY29-60" fmla="*/ 5443059 h 5785910"/>
              <a:gd name="connsiteX30-61" fmla="*/ 4593578 w 5342334"/>
              <a:gd name="connsiteY30-62" fmla="*/ 5444848 h 5785910"/>
              <a:gd name="connsiteX31-63" fmla="*/ 4581281 w 5342334"/>
              <a:gd name="connsiteY31-64" fmla="*/ 5445228 h 5785910"/>
              <a:gd name="connsiteX32-65" fmla="*/ 2168410 w 5342334"/>
              <a:gd name="connsiteY32-66" fmla="*/ 5525146 h 5785910"/>
              <a:gd name="connsiteX33-67" fmla="*/ 1445968 w 5342334"/>
              <a:gd name="connsiteY33-68" fmla="*/ 3310386 h 5785910"/>
              <a:gd name="connsiteX34-69" fmla="*/ 1441770 w 5342334"/>
              <a:gd name="connsiteY34-70" fmla="*/ 2943473 h 5785910"/>
              <a:gd name="connsiteX35-71" fmla="*/ 1514723 w 5342334"/>
              <a:gd name="connsiteY35-72" fmla="*/ 2929703 h 5785910"/>
              <a:gd name="connsiteX36-73" fmla="*/ 1975047 w 5342334"/>
              <a:gd name="connsiteY36-74" fmla="*/ 2725675 h 5785910"/>
              <a:gd name="connsiteX37-75" fmla="*/ 2654934 w 5342334"/>
              <a:gd name="connsiteY37-76" fmla="*/ 1630299 h 5785910"/>
              <a:gd name="connsiteX38-77" fmla="*/ 3108192 w 5342334"/>
              <a:gd name="connsiteY38-78" fmla="*/ 686009 h 5785910"/>
              <a:gd name="connsiteX39-79" fmla="*/ 3334821 w 5342334"/>
              <a:gd name="connsiteY39-80" fmla="*/ 6121 h 5785910"/>
              <a:gd name="connsiteX40" fmla="*/ 3380735 w 5342334"/>
              <a:gd name="connsiteY40" fmla="*/ 118 h 5785910"/>
              <a:gd name="connsiteX0-81" fmla="*/ 1437887 w 5342334"/>
              <a:gd name="connsiteY0-82" fmla="*/ 2937382 h 5785910"/>
              <a:gd name="connsiteX1-83" fmla="*/ 1441770 w 5342334"/>
              <a:gd name="connsiteY1-84" fmla="*/ 2943473 h 5785910"/>
              <a:gd name="connsiteX2-85" fmla="*/ 1438934 w 5342334"/>
              <a:gd name="connsiteY2-86" fmla="*/ 2944008 h 5785910"/>
              <a:gd name="connsiteX3-87" fmla="*/ 1437887 w 5342334"/>
              <a:gd name="connsiteY3-88" fmla="*/ 2937382 h 5785910"/>
              <a:gd name="connsiteX4-89" fmla="*/ 1354605 w 5342334"/>
              <a:gd name="connsiteY4-90" fmla="*/ 2912708 h 5785910"/>
              <a:gd name="connsiteX5-91" fmla="*/ 1428080 w 5342334"/>
              <a:gd name="connsiteY5-92" fmla="*/ 2945087 h 5785910"/>
              <a:gd name="connsiteX6-93" fmla="*/ 1431050 w 5342334"/>
              <a:gd name="connsiteY6-94" fmla="*/ 3320849 h 5785910"/>
              <a:gd name="connsiteX7-95" fmla="*/ 2146318 w 5342334"/>
              <a:gd name="connsiteY7-96" fmla="*/ 5548257 h 5785910"/>
              <a:gd name="connsiteX8-97" fmla="*/ 2115204 w 5342334"/>
              <a:gd name="connsiteY8-98" fmla="*/ 5553206 h 5785910"/>
              <a:gd name="connsiteX9-99" fmla="*/ 1246460 w 5342334"/>
              <a:gd name="connsiteY9-100" fmla="*/ 5785910 h 5785910"/>
              <a:gd name="connsiteX10-101" fmla="*/ 0 w 5342334"/>
              <a:gd name="connsiteY10-102" fmla="*/ 3148605 h 5785910"/>
              <a:gd name="connsiteX11-103" fmla="*/ 1262428 w 5342334"/>
              <a:gd name="connsiteY11-104" fmla="*/ 2938106 h 5785910"/>
              <a:gd name="connsiteX12-105" fmla="*/ 1354605 w 5342334"/>
              <a:gd name="connsiteY12-106" fmla="*/ 2912708 h 5785910"/>
              <a:gd name="connsiteX13-107" fmla="*/ 3380735 w 5342334"/>
              <a:gd name="connsiteY13-108" fmla="*/ 118 h 5785910"/>
              <a:gd name="connsiteX14-109" fmla="*/ 3863622 w 5342334"/>
              <a:gd name="connsiteY14-110" fmla="*/ 912639 h 5785910"/>
              <a:gd name="connsiteX15-111" fmla="*/ 3674765 w 5342334"/>
              <a:gd name="connsiteY15-112" fmla="*/ 2045786 h 5785910"/>
              <a:gd name="connsiteX16-113" fmla="*/ 4585837 w 5342334"/>
              <a:gd name="connsiteY16-114" fmla="*/ 2046833 h 5785910"/>
              <a:gd name="connsiteX17-115" fmla="*/ 4775401 w 5342334"/>
              <a:gd name="connsiteY17-116" fmla="*/ 2003486 h 5785910"/>
              <a:gd name="connsiteX18-117" fmla="*/ 5203724 w 5342334"/>
              <a:gd name="connsiteY18-118" fmla="*/ 2381935 h 5785910"/>
              <a:gd name="connsiteX19-119" fmla="*/ 4980124 w 5342334"/>
              <a:gd name="connsiteY19-120" fmla="*/ 2705696 h 5785910"/>
              <a:gd name="connsiteX20-121" fmla="*/ 5342334 w 5342334"/>
              <a:gd name="connsiteY20-122" fmla="*/ 3258997 h 5785910"/>
              <a:gd name="connsiteX21-123" fmla="*/ 5107100 w 5342334"/>
              <a:gd name="connsiteY21-124" fmla="*/ 3754493 h 5785910"/>
              <a:gd name="connsiteX22-125" fmla="*/ 5342334 w 5342334"/>
              <a:gd name="connsiteY22-126" fmla="*/ 4140580 h 5785910"/>
              <a:gd name="connsiteX23-127" fmla="*/ 4844706 w 5342334"/>
              <a:gd name="connsiteY23-128" fmla="*/ 4606676 h 5785910"/>
              <a:gd name="connsiteX24-129" fmla="*/ 4790537 w 5342334"/>
              <a:gd name="connsiteY24-130" fmla="*/ 4596433 h 5785910"/>
              <a:gd name="connsiteX25-131" fmla="*/ 4802287 w 5342334"/>
              <a:gd name="connsiteY25-132" fmla="*/ 4606672 h 5785910"/>
              <a:gd name="connsiteX26-133" fmla="*/ 5191248 w 5342334"/>
              <a:gd name="connsiteY26-134" fmla="*/ 4997228 h 5785910"/>
              <a:gd name="connsiteX27-135" fmla="*/ 4866278 w 5342334"/>
              <a:gd name="connsiteY27-136" fmla="*/ 5435572 h 5785910"/>
              <a:gd name="connsiteX28-137" fmla="*/ 4581456 w 5342334"/>
              <a:gd name="connsiteY28-138" fmla="*/ 5443059 h 5785910"/>
              <a:gd name="connsiteX29-139" fmla="*/ 4593578 w 5342334"/>
              <a:gd name="connsiteY29-140" fmla="*/ 5444848 h 5785910"/>
              <a:gd name="connsiteX30-141" fmla="*/ 4581281 w 5342334"/>
              <a:gd name="connsiteY30-142" fmla="*/ 5445228 h 5785910"/>
              <a:gd name="connsiteX31-143" fmla="*/ 2168410 w 5342334"/>
              <a:gd name="connsiteY31-144" fmla="*/ 5525146 h 5785910"/>
              <a:gd name="connsiteX32-145" fmla="*/ 1445968 w 5342334"/>
              <a:gd name="connsiteY32-146" fmla="*/ 3310386 h 5785910"/>
              <a:gd name="connsiteX33-147" fmla="*/ 1441770 w 5342334"/>
              <a:gd name="connsiteY33-148" fmla="*/ 2943473 h 5785910"/>
              <a:gd name="connsiteX34-149" fmla="*/ 1514723 w 5342334"/>
              <a:gd name="connsiteY34-150" fmla="*/ 2929703 h 5785910"/>
              <a:gd name="connsiteX35-151" fmla="*/ 1975047 w 5342334"/>
              <a:gd name="connsiteY35-152" fmla="*/ 2725675 h 5785910"/>
              <a:gd name="connsiteX36-153" fmla="*/ 2654934 w 5342334"/>
              <a:gd name="connsiteY36-154" fmla="*/ 1630299 h 5785910"/>
              <a:gd name="connsiteX37-155" fmla="*/ 3108192 w 5342334"/>
              <a:gd name="connsiteY37-156" fmla="*/ 686009 h 5785910"/>
              <a:gd name="connsiteX38-157" fmla="*/ 3334821 w 5342334"/>
              <a:gd name="connsiteY38-158" fmla="*/ 6121 h 5785910"/>
              <a:gd name="connsiteX39-159" fmla="*/ 3380735 w 5342334"/>
              <a:gd name="connsiteY39-160" fmla="*/ 118 h 5785910"/>
              <a:gd name="connsiteX0-161" fmla="*/ 1438934 w 5342334"/>
              <a:gd name="connsiteY0-162" fmla="*/ 2944008 h 5785910"/>
              <a:gd name="connsiteX1-163" fmla="*/ 1441770 w 5342334"/>
              <a:gd name="connsiteY1-164" fmla="*/ 2943473 h 5785910"/>
              <a:gd name="connsiteX2-165" fmla="*/ 1438934 w 5342334"/>
              <a:gd name="connsiteY2-166" fmla="*/ 2944008 h 5785910"/>
              <a:gd name="connsiteX3-167" fmla="*/ 1354605 w 5342334"/>
              <a:gd name="connsiteY3-168" fmla="*/ 2912708 h 5785910"/>
              <a:gd name="connsiteX4-169" fmla="*/ 1428080 w 5342334"/>
              <a:gd name="connsiteY4-170" fmla="*/ 2945087 h 5785910"/>
              <a:gd name="connsiteX5-171" fmla="*/ 1431050 w 5342334"/>
              <a:gd name="connsiteY5-172" fmla="*/ 3320849 h 5785910"/>
              <a:gd name="connsiteX6-173" fmla="*/ 2146318 w 5342334"/>
              <a:gd name="connsiteY6-174" fmla="*/ 5548257 h 5785910"/>
              <a:gd name="connsiteX7-175" fmla="*/ 2115204 w 5342334"/>
              <a:gd name="connsiteY7-176" fmla="*/ 5553206 h 5785910"/>
              <a:gd name="connsiteX8-177" fmla="*/ 1246460 w 5342334"/>
              <a:gd name="connsiteY8-178" fmla="*/ 5785910 h 5785910"/>
              <a:gd name="connsiteX9-179" fmla="*/ 0 w 5342334"/>
              <a:gd name="connsiteY9-180" fmla="*/ 3148605 h 5785910"/>
              <a:gd name="connsiteX10-181" fmla="*/ 1262428 w 5342334"/>
              <a:gd name="connsiteY10-182" fmla="*/ 2938106 h 5785910"/>
              <a:gd name="connsiteX11-183" fmla="*/ 1354605 w 5342334"/>
              <a:gd name="connsiteY11-184" fmla="*/ 2912708 h 5785910"/>
              <a:gd name="connsiteX12-185" fmla="*/ 3380735 w 5342334"/>
              <a:gd name="connsiteY12-186" fmla="*/ 118 h 5785910"/>
              <a:gd name="connsiteX13-187" fmla="*/ 3863622 w 5342334"/>
              <a:gd name="connsiteY13-188" fmla="*/ 912639 h 5785910"/>
              <a:gd name="connsiteX14-189" fmla="*/ 3674765 w 5342334"/>
              <a:gd name="connsiteY14-190" fmla="*/ 2045786 h 5785910"/>
              <a:gd name="connsiteX15-191" fmla="*/ 4585837 w 5342334"/>
              <a:gd name="connsiteY15-192" fmla="*/ 2046833 h 5785910"/>
              <a:gd name="connsiteX16-193" fmla="*/ 4775401 w 5342334"/>
              <a:gd name="connsiteY16-194" fmla="*/ 2003486 h 5785910"/>
              <a:gd name="connsiteX17-195" fmla="*/ 5203724 w 5342334"/>
              <a:gd name="connsiteY17-196" fmla="*/ 2381935 h 5785910"/>
              <a:gd name="connsiteX18-197" fmla="*/ 4980124 w 5342334"/>
              <a:gd name="connsiteY18-198" fmla="*/ 2705696 h 5785910"/>
              <a:gd name="connsiteX19-199" fmla="*/ 5342334 w 5342334"/>
              <a:gd name="connsiteY19-200" fmla="*/ 3258997 h 5785910"/>
              <a:gd name="connsiteX20-201" fmla="*/ 5107100 w 5342334"/>
              <a:gd name="connsiteY20-202" fmla="*/ 3754493 h 5785910"/>
              <a:gd name="connsiteX21-203" fmla="*/ 5342334 w 5342334"/>
              <a:gd name="connsiteY21-204" fmla="*/ 4140580 h 5785910"/>
              <a:gd name="connsiteX22-205" fmla="*/ 4844706 w 5342334"/>
              <a:gd name="connsiteY22-206" fmla="*/ 4606676 h 5785910"/>
              <a:gd name="connsiteX23-207" fmla="*/ 4790537 w 5342334"/>
              <a:gd name="connsiteY23-208" fmla="*/ 4596433 h 5785910"/>
              <a:gd name="connsiteX24-209" fmla="*/ 4802287 w 5342334"/>
              <a:gd name="connsiteY24-210" fmla="*/ 4606672 h 5785910"/>
              <a:gd name="connsiteX25-211" fmla="*/ 5191248 w 5342334"/>
              <a:gd name="connsiteY25-212" fmla="*/ 4997228 h 5785910"/>
              <a:gd name="connsiteX26-213" fmla="*/ 4866278 w 5342334"/>
              <a:gd name="connsiteY26-214" fmla="*/ 5435572 h 5785910"/>
              <a:gd name="connsiteX27-215" fmla="*/ 4581456 w 5342334"/>
              <a:gd name="connsiteY27-216" fmla="*/ 5443059 h 5785910"/>
              <a:gd name="connsiteX28-217" fmla="*/ 4593578 w 5342334"/>
              <a:gd name="connsiteY28-218" fmla="*/ 5444848 h 5785910"/>
              <a:gd name="connsiteX29-219" fmla="*/ 4581281 w 5342334"/>
              <a:gd name="connsiteY29-220" fmla="*/ 5445228 h 5785910"/>
              <a:gd name="connsiteX30-221" fmla="*/ 2168410 w 5342334"/>
              <a:gd name="connsiteY30-222" fmla="*/ 5525146 h 5785910"/>
              <a:gd name="connsiteX31-223" fmla="*/ 1445968 w 5342334"/>
              <a:gd name="connsiteY31-224" fmla="*/ 3310386 h 5785910"/>
              <a:gd name="connsiteX32-225" fmla="*/ 1441770 w 5342334"/>
              <a:gd name="connsiteY32-226" fmla="*/ 2943473 h 5785910"/>
              <a:gd name="connsiteX33-227" fmla="*/ 1514723 w 5342334"/>
              <a:gd name="connsiteY33-228" fmla="*/ 2929703 h 5785910"/>
              <a:gd name="connsiteX34-229" fmla="*/ 1975047 w 5342334"/>
              <a:gd name="connsiteY34-230" fmla="*/ 2725675 h 5785910"/>
              <a:gd name="connsiteX35-231" fmla="*/ 2654934 w 5342334"/>
              <a:gd name="connsiteY35-232" fmla="*/ 1630299 h 5785910"/>
              <a:gd name="connsiteX36-233" fmla="*/ 3108192 w 5342334"/>
              <a:gd name="connsiteY36-234" fmla="*/ 686009 h 5785910"/>
              <a:gd name="connsiteX37-235" fmla="*/ 3334821 w 5342334"/>
              <a:gd name="connsiteY37-236" fmla="*/ 6121 h 5785910"/>
              <a:gd name="connsiteX38-237" fmla="*/ 3380735 w 5342334"/>
              <a:gd name="connsiteY38-238" fmla="*/ 118 h 5785910"/>
              <a:gd name="connsiteX0-239" fmla="*/ 1438934 w 5342334"/>
              <a:gd name="connsiteY0-240" fmla="*/ 2944008 h 5785910"/>
              <a:gd name="connsiteX1-241" fmla="*/ 1441770 w 5342334"/>
              <a:gd name="connsiteY1-242" fmla="*/ 2943473 h 5785910"/>
              <a:gd name="connsiteX2-243" fmla="*/ 1438934 w 5342334"/>
              <a:gd name="connsiteY2-244" fmla="*/ 2944008 h 5785910"/>
              <a:gd name="connsiteX3-245" fmla="*/ 1354605 w 5342334"/>
              <a:gd name="connsiteY3-246" fmla="*/ 2912708 h 5785910"/>
              <a:gd name="connsiteX4-247" fmla="*/ 1428080 w 5342334"/>
              <a:gd name="connsiteY4-248" fmla="*/ 2945087 h 5785910"/>
              <a:gd name="connsiteX5-249" fmla="*/ 1431050 w 5342334"/>
              <a:gd name="connsiteY5-250" fmla="*/ 3320849 h 5785910"/>
              <a:gd name="connsiteX6-251" fmla="*/ 2146318 w 5342334"/>
              <a:gd name="connsiteY6-252" fmla="*/ 5548257 h 5785910"/>
              <a:gd name="connsiteX7-253" fmla="*/ 2115204 w 5342334"/>
              <a:gd name="connsiteY7-254" fmla="*/ 5553206 h 5785910"/>
              <a:gd name="connsiteX8-255" fmla="*/ 1246460 w 5342334"/>
              <a:gd name="connsiteY8-256" fmla="*/ 5785910 h 5785910"/>
              <a:gd name="connsiteX9-257" fmla="*/ 0 w 5342334"/>
              <a:gd name="connsiteY9-258" fmla="*/ 3148605 h 5785910"/>
              <a:gd name="connsiteX10-259" fmla="*/ 1262428 w 5342334"/>
              <a:gd name="connsiteY10-260" fmla="*/ 2938106 h 5785910"/>
              <a:gd name="connsiteX11-261" fmla="*/ 1354605 w 5342334"/>
              <a:gd name="connsiteY11-262" fmla="*/ 2912708 h 5785910"/>
              <a:gd name="connsiteX12-263" fmla="*/ 3380735 w 5342334"/>
              <a:gd name="connsiteY12-264" fmla="*/ 118 h 5785910"/>
              <a:gd name="connsiteX13-265" fmla="*/ 3863622 w 5342334"/>
              <a:gd name="connsiteY13-266" fmla="*/ 912639 h 5785910"/>
              <a:gd name="connsiteX14-267" fmla="*/ 3674765 w 5342334"/>
              <a:gd name="connsiteY14-268" fmla="*/ 2045786 h 5785910"/>
              <a:gd name="connsiteX15-269" fmla="*/ 4585837 w 5342334"/>
              <a:gd name="connsiteY15-270" fmla="*/ 2046833 h 5785910"/>
              <a:gd name="connsiteX16-271" fmla="*/ 4775401 w 5342334"/>
              <a:gd name="connsiteY16-272" fmla="*/ 2003486 h 5785910"/>
              <a:gd name="connsiteX17-273" fmla="*/ 5203724 w 5342334"/>
              <a:gd name="connsiteY17-274" fmla="*/ 2381935 h 5785910"/>
              <a:gd name="connsiteX18-275" fmla="*/ 4980124 w 5342334"/>
              <a:gd name="connsiteY18-276" fmla="*/ 2705696 h 5785910"/>
              <a:gd name="connsiteX19-277" fmla="*/ 5342334 w 5342334"/>
              <a:gd name="connsiteY19-278" fmla="*/ 3258997 h 5785910"/>
              <a:gd name="connsiteX20-279" fmla="*/ 5107100 w 5342334"/>
              <a:gd name="connsiteY20-280" fmla="*/ 3754493 h 5785910"/>
              <a:gd name="connsiteX21-281" fmla="*/ 5342334 w 5342334"/>
              <a:gd name="connsiteY21-282" fmla="*/ 4140580 h 5785910"/>
              <a:gd name="connsiteX22-283" fmla="*/ 4844706 w 5342334"/>
              <a:gd name="connsiteY22-284" fmla="*/ 4606676 h 5785910"/>
              <a:gd name="connsiteX23-285" fmla="*/ 4790537 w 5342334"/>
              <a:gd name="connsiteY23-286" fmla="*/ 4596433 h 5785910"/>
              <a:gd name="connsiteX24-287" fmla="*/ 4802287 w 5342334"/>
              <a:gd name="connsiteY24-288" fmla="*/ 4606672 h 5785910"/>
              <a:gd name="connsiteX25-289" fmla="*/ 5191248 w 5342334"/>
              <a:gd name="connsiteY25-290" fmla="*/ 4997228 h 5785910"/>
              <a:gd name="connsiteX26-291" fmla="*/ 4866278 w 5342334"/>
              <a:gd name="connsiteY26-292" fmla="*/ 5435572 h 5785910"/>
              <a:gd name="connsiteX27-293" fmla="*/ 4581456 w 5342334"/>
              <a:gd name="connsiteY27-294" fmla="*/ 5443059 h 5785910"/>
              <a:gd name="connsiteX28-295" fmla="*/ 4593578 w 5342334"/>
              <a:gd name="connsiteY28-296" fmla="*/ 5444848 h 5785910"/>
              <a:gd name="connsiteX29-297" fmla="*/ 4581281 w 5342334"/>
              <a:gd name="connsiteY29-298" fmla="*/ 5445228 h 5785910"/>
              <a:gd name="connsiteX30-299" fmla="*/ 2168410 w 5342334"/>
              <a:gd name="connsiteY30-300" fmla="*/ 5525146 h 5785910"/>
              <a:gd name="connsiteX31-301" fmla="*/ 1445968 w 5342334"/>
              <a:gd name="connsiteY31-302" fmla="*/ 3310386 h 5785910"/>
              <a:gd name="connsiteX32-303" fmla="*/ 1441770 w 5342334"/>
              <a:gd name="connsiteY32-304" fmla="*/ 2943473 h 5785910"/>
              <a:gd name="connsiteX33-305" fmla="*/ 1514723 w 5342334"/>
              <a:gd name="connsiteY33-306" fmla="*/ 2929703 h 5785910"/>
              <a:gd name="connsiteX34-307" fmla="*/ 1975047 w 5342334"/>
              <a:gd name="connsiteY34-308" fmla="*/ 2725675 h 5785910"/>
              <a:gd name="connsiteX35-309" fmla="*/ 2654934 w 5342334"/>
              <a:gd name="connsiteY35-310" fmla="*/ 1630299 h 5785910"/>
              <a:gd name="connsiteX36-311" fmla="*/ 3108192 w 5342334"/>
              <a:gd name="connsiteY36-312" fmla="*/ 686009 h 5785910"/>
              <a:gd name="connsiteX37-313" fmla="*/ 3334821 w 5342334"/>
              <a:gd name="connsiteY37-314" fmla="*/ 6121 h 5785910"/>
              <a:gd name="connsiteX38-315" fmla="*/ 3380735 w 5342334"/>
              <a:gd name="connsiteY38-316" fmla="*/ 118 h 5785910"/>
              <a:gd name="connsiteX0-317" fmla="*/ 1438934 w 5342334"/>
              <a:gd name="connsiteY0-318" fmla="*/ 2944008 h 5785910"/>
              <a:gd name="connsiteX1-319" fmla="*/ 1441770 w 5342334"/>
              <a:gd name="connsiteY1-320" fmla="*/ 2943473 h 5785910"/>
              <a:gd name="connsiteX2-321" fmla="*/ 1438934 w 5342334"/>
              <a:gd name="connsiteY2-322" fmla="*/ 2944008 h 5785910"/>
              <a:gd name="connsiteX3-323" fmla="*/ 1354605 w 5342334"/>
              <a:gd name="connsiteY3-324" fmla="*/ 2912708 h 5785910"/>
              <a:gd name="connsiteX4-325" fmla="*/ 1428080 w 5342334"/>
              <a:gd name="connsiteY4-326" fmla="*/ 2945087 h 5785910"/>
              <a:gd name="connsiteX5-327" fmla="*/ 1431050 w 5342334"/>
              <a:gd name="connsiteY5-328" fmla="*/ 3320849 h 5785910"/>
              <a:gd name="connsiteX6-329" fmla="*/ 2146318 w 5342334"/>
              <a:gd name="connsiteY6-330" fmla="*/ 5548257 h 5785910"/>
              <a:gd name="connsiteX7-331" fmla="*/ 2115204 w 5342334"/>
              <a:gd name="connsiteY7-332" fmla="*/ 5553206 h 5785910"/>
              <a:gd name="connsiteX8-333" fmla="*/ 1246460 w 5342334"/>
              <a:gd name="connsiteY8-334" fmla="*/ 5785910 h 5785910"/>
              <a:gd name="connsiteX9-335" fmla="*/ 0 w 5342334"/>
              <a:gd name="connsiteY9-336" fmla="*/ 3148605 h 5785910"/>
              <a:gd name="connsiteX10-337" fmla="*/ 1262428 w 5342334"/>
              <a:gd name="connsiteY10-338" fmla="*/ 2938106 h 5785910"/>
              <a:gd name="connsiteX11-339" fmla="*/ 1354605 w 5342334"/>
              <a:gd name="connsiteY11-340" fmla="*/ 2912708 h 5785910"/>
              <a:gd name="connsiteX12-341" fmla="*/ 3380735 w 5342334"/>
              <a:gd name="connsiteY12-342" fmla="*/ 118 h 5785910"/>
              <a:gd name="connsiteX13-343" fmla="*/ 3863622 w 5342334"/>
              <a:gd name="connsiteY13-344" fmla="*/ 912639 h 5785910"/>
              <a:gd name="connsiteX14-345" fmla="*/ 3674765 w 5342334"/>
              <a:gd name="connsiteY14-346" fmla="*/ 2045786 h 5785910"/>
              <a:gd name="connsiteX15-347" fmla="*/ 4585837 w 5342334"/>
              <a:gd name="connsiteY15-348" fmla="*/ 2046833 h 5785910"/>
              <a:gd name="connsiteX16-349" fmla="*/ 4775401 w 5342334"/>
              <a:gd name="connsiteY16-350" fmla="*/ 2003486 h 5785910"/>
              <a:gd name="connsiteX17-351" fmla="*/ 5203724 w 5342334"/>
              <a:gd name="connsiteY17-352" fmla="*/ 2381935 h 5785910"/>
              <a:gd name="connsiteX18-353" fmla="*/ 4980124 w 5342334"/>
              <a:gd name="connsiteY18-354" fmla="*/ 2705696 h 5785910"/>
              <a:gd name="connsiteX19-355" fmla="*/ 5342334 w 5342334"/>
              <a:gd name="connsiteY19-356" fmla="*/ 3258997 h 5785910"/>
              <a:gd name="connsiteX20-357" fmla="*/ 5107100 w 5342334"/>
              <a:gd name="connsiteY20-358" fmla="*/ 3754493 h 5785910"/>
              <a:gd name="connsiteX21-359" fmla="*/ 5342334 w 5342334"/>
              <a:gd name="connsiteY21-360" fmla="*/ 4140580 h 5785910"/>
              <a:gd name="connsiteX22-361" fmla="*/ 4844706 w 5342334"/>
              <a:gd name="connsiteY22-362" fmla="*/ 4606676 h 5785910"/>
              <a:gd name="connsiteX23-363" fmla="*/ 4790537 w 5342334"/>
              <a:gd name="connsiteY23-364" fmla="*/ 4596433 h 5785910"/>
              <a:gd name="connsiteX24-365" fmla="*/ 4802287 w 5342334"/>
              <a:gd name="connsiteY24-366" fmla="*/ 4606672 h 5785910"/>
              <a:gd name="connsiteX25-367" fmla="*/ 5191248 w 5342334"/>
              <a:gd name="connsiteY25-368" fmla="*/ 4997228 h 5785910"/>
              <a:gd name="connsiteX26-369" fmla="*/ 4866278 w 5342334"/>
              <a:gd name="connsiteY26-370" fmla="*/ 5435572 h 5785910"/>
              <a:gd name="connsiteX27-371" fmla="*/ 4581456 w 5342334"/>
              <a:gd name="connsiteY27-372" fmla="*/ 5443059 h 5785910"/>
              <a:gd name="connsiteX28-373" fmla="*/ 4593578 w 5342334"/>
              <a:gd name="connsiteY28-374" fmla="*/ 5444848 h 5785910"/>
              <a:gd name="connsiteX29-375" fmla="*/ 4581281 w 5342334"/>
              <a:gd name="connsiteY29-376" fmla="*/ 5445228 h 5785910"/>
              <a:gd name="connsiteX30-377" fmla="*/ 2168410 w 5342334"/>
              <a:gd name="connsiteY30-378" fmla="*/ 5525146 h 5785910"/>
              <a:gd name="connsiteX31-379" fmla="*/ 1445968 w 5342334"/>
              <a:gd name="connsiteY31-380" fmla="*/ 3310386 h 5785910"/>
              <a:gd name="connsiteX32-381" fmla="*/ 1441770 w 5342334"/>
              <a:gd name="connsiteY32-382" fmla="*/ 2943473 h 5785910"/>
              <a:gd name="connsiteX33-383" fmla="*/ 1514723 w 5342334"/>
              <a:gd name="connsiteY33-384" fmla="*/ 2929703 h 5785910"/>
              <a:gd name="connsiteX34-385" fmla="*/ 1975047 w 5342334"/>
              <a:gd name="connsiteY34-386" fmla="*/ 2725675 h 5785910"/>
              <a:gd name="connsiteX35-387" fmla="*/ 2654934 w 5342334"/>
              <a:gd name="connsiteY35-388" fmla="*/ 1630299 h 5785910"/>
              <a:gd name="connsiteX36-389" fmla="*/ 3108192 w 5342334"/>
              <a:gd name="connsiteY36-390" fmla="*/ 686009 h 5785910"/>
              <a:gd name="connsiteX37-391" fmla="*/ 3334821 w 5342334"/>
              <a:gd name="connsiteY37-392" fmla="*/ 6121 h 5785910"/>
              <a:gd name="connsiteX38-393" fmla="*/ 3380735 w 5342334"/>
              <a:gd name="connsiteY38-394" fmla="*/ 118 h 5785910"/>
              <a:gd name="connsiteX0-395" fmla="*/ 1438934 w 5342334"/>
              <a:gd name="connsiteY0-396" fmla="*/ 2944008 h 5785910"/>
              <a:gd name="connsiteX1-397" fmla="*/ 1441770 w 5342334"/>
              <a:gd name="connsiteY1-398" fmla="*/ 2943473 h 5785910"/>
              <a:gd name="connsiteX2-399" fmla="*/ 1438934 w 5342334"/>
              <a:gd name="connsiteY2-400" fmla="*/ 2944008 h 5785910"/>
              <a:gd name="connsiteX3-401" fmla="*/ 1354605 w 5342334"/>
              <a:gd name="connsiteY3-402" fmla="*/ 2912708 h 5785910"/>
              <a:gd name="connsiteX4-403" fmla="*/ 1428080 w 5342334"/>
              <a:gd name="connsiteY4-404" fmla="*/ 2945087 h 5785910"/>
              <a:gd name="connsiteX5-405" fmla="*/ 1431050 w 5342334"/>
              <a:gd name="connsiteY5-406" fmla="*/ 3320849 h 5785910"/>
              <a:gd name="connsiteX6-407" fmla="*/ 2146318 w 5342334"/>
              <a:gd name="connsiteY6-408" fmla="*/ 5548257 h 5785910"/>
              <a:gd name="connsiteX7-409" fmla="*/ 2115204 w 5342334"/>
              <a:gd name="connsiteY7-410" fmla="*/ 5553206 h 5785910"/>
              <a:gd name="connsiteX8-411" fmla="*/ 1246460 w 5342334"/>
              <a:gd name="connsiteY8-412" fmla="*/ 5785910 h 5785910"/>
              <a:gd name="connsiteX9-413" fmla="*/ 0 w 5342334"/>
              <a:gd name="connsiteY9-414" fmla="*/ 3148605 h 5785910"/>
              <a:gd name="connsiteX10-415" fmla="*/ 1262428 w 5342334"/>
              <a:gd name="connsiteY10-416" fmla="*/ 2938106 h 5785910"/>
              <a:gd name="connsiteX11-417" fmla="*/ 1354605 w 5342334"/>
              <a:gd name="connsiteY11-418" fmla="*/ 2912708 h 5785910"/>
              <a:gd name="connsiteX12-419" fmla="*/ 3380735 w 5342334"/>
              <a:gd name="connsiteY12-420" fmla="*/ 118 h 5785910"/>
              <a:gd name="connsiteX13-421" fmla="*/ 3863622 w 5342334"/>
              <a:gd name="connsiteY13-422" fmla="*/ 912639 h 5785910"/>
              <a:gd name="connsiteX14-423" fmla="*/ 3674765 w 5342334"/>
              <a:gd name="connsiteY14-424" fmla="*/ 2045786 h 5785910"/>
              <a:gd name="connsiteX15-425" fmla="*/ 4585837 w 5342334"/>
              <a:gd name="connsiteY15-426" fmla="*/ 2046833 h 5785910"/>
              <a:gd name="connsiteX16-427" fmla="*/ 4775401 w 5342334"/>
              <a:gd name="connsiteY16-428" fmla="*/ 2003486 h 5785910"/>
              <a:gd name="connsiteX17-429" fmla="*/ 5203724 w 5342334"/>
              <a:gd name="connsiteY17-430" fmla="*/ 2381935 h 5785910"/>
              <a:gd name="connsiteX18-431" fmla="*/ 4980124 w 5342334"/>
              <a:gd name="connsiteY18-432" fmla="*/ 2705696 h 5785910"/>
              <a:gd name="connsiteX19-433" fmla="*/ 5342334 w 5342334"/>
              <a:gd name="connsiteY19-434" fmla="*/ 3258997 h 5785910"/>
              <a:gd name="connsiteX20-435" fmla="*/ 5107100 w 5342334"/>
              <a:gd name="connsiteY20-436" fmla="*/ 3754493 h 5785910"/>
              <a:gd name="connsiteX21-437" fmla="*/ 5342334 w 5342334"/>
              <a:gd name="connsiteY21-438" fmla="*/ 4140580 h 5785910"/>
              <a:gd name="connsiteX22-439" fmla="*/ 4844706 w 5342334"/>
              <a:gd name="connsiteY22-440" fmla="*/ 4606676 h 5785910"/>
              <a:gd name="connsiteX23-441" fmla="*/ 4790537 w 5342334"/>
              <a:gd name="connsiteY23-442" fmla="*/ 4596433 h 5785910"/>
              <a:gd name="connsiteX24-443" fmla="*/ 4802287 w 5342334"/>
              <a:gd name="connsiteY24-444" fmla="*/ 4606672 h 5785910"/>
              <a:gd name="connsiteX25-445" fmla="*/ 5191248 w 5342334"/>
              <a:gd name="connsiteY25-446" fmla="*/ 4997228 h 5785910"/>
              <a:gd name="connsiteX26-447" fmla="*/ 4866278 w 5342334"/>
              <a:gd name="connsiteY26-448" fmla="*/ 5435572 h 5785910"/>
              <a:gd name="connsiteX27-449" fmla="*/ 4581456 w 5342334"/>
              <a:gd name="connsiteY27-450" fmla="*/ 5443059 h 5785910"/>
              <a:gd name="connsiteX28-451" fmla="*/ 4593578 w 5342334"/>
              <a:gd name="connsiteY28-452" fmla="*/ 5444848 h 5785910"/>
              <a:gd name="connsiteX29-453" fmla="*/ 4581281 w 5342334"/>
              <a:gd name="connsiteY29-454" fmla="*/ 5445228 h 5785910"/>
              <a:gd name="connsiteX30-455" fmla="*/ 2168410 w 5342334"/>
              <a:gd name="connsiteY30-456" fmla="*/ 5525146 h 5785910"/>
              <a:gd name="connsiteX31-457" fmla="*/ 1445968 w 5342334"/>
              <a:gd name="connsiteY31-458" fmla="*/ 3310386 h 5785910"/>
              <a:gd name="connsiteX32-459" fmla="*/ 1441770 w 5342334"/>
              <a:gd name="connsiteY32-460" fmla="*/ 2943473 h 5785910"/>
              <a:gd name="connsiteX33-461" fmla="*/ 1514723 w 5342334"/>
              <a:gd name="connsiteY33-462" fmla="*/ 2929703 h 5785910"/>
              <a:gd name="connsiteX34-463" fmla="*/ 1975047 w 5342334"/>
              <a:gd name="connsiteY34-464" fmla="*/ 2725675 h 5785910"/>
              <a:gd name="connsiteX35-465" fmla="*/ 2654934 w 5342334"/>
              <a:gd name="connsiteY35-466" fmla="*/ 1630299 h 5785910"/>
              <a:gd name="connsiteX36-467" fmla="*/ 3108192 w 5342334"/>
              <a:gd name="connsiteY36-468" fmla="*/ 686009 h 5785910"/>
              <a:gd name="connsiteX37-469" fmla="*/ 3334821 w 5342334"/>
              <a:gd name="connsiteY37-470" fmla="*/ 6121 h 5785910"/>
              <a:gd name="connsiteX38-471" fmla="*/ 3380735 w 5342334"/>
              <a:gd name="connsiteY38-472" fmla="*/ 118 h 5785910"/>
              <a:gd name="connsiteX0-473" fmla="*/ 1438934 w 5342334"/>
              <a:gd name="connsiteY0-474" fmla="*/ 2944008 h 5785910"/>
              <a:gd name="connsiteX1-475" fmla="*/ 1441770 w 5342334"/>
              <a:gd name="connsiteY1-476" fmla="*/ 2943473 h 5785910"/>
              <a:gd name="connsiteX2-477" fmla="*/ 1438934 w 5342334"/>
              <a:gd name="connsiteY2-478" fmla="*/ 2944008 h 5785910"/>
              <a:gd name="connsiteX3-479" fmla="*/ 1354605 w 5342334"/>
              <a:gd name="connsiteY3-480" fmla="*/ 2912708 h 5785910"/>
              <a:gd name="connsiteX4-481" fmla="*/ 1428080 w 5342334"/>
              <a:gd name="connsiteY4-482" fmla="*/ 2945087 h 5785910"/>
              <a:gd name="connsiteX5-483" fmla="*/ 1431050 w 5342334"/>
              <a:gd name="connsiteY5-484" fmla="*/ 3320849 h 5785910"/>
              <a:gd name="connsiteX6-485" fmla="*/ 2146318 w 5342334"/>
              <a:gd name="connsiteY6-486" fmla="*/ 5548257 h 5785910"/>
              <a:gd name="connsiteX7-487" fmla="*/ 2115204 w 5342334"/>
              <a:gd name="connsiteY7-488" fmla="*/ 5553206 h 5785910"/>
              <a:gd name="connsiteX8-489" fmla="*/ 1246460 w 5342334"/>
              <a:gd name="connsiteY8-490" fmla="*/ 5785910 h 5785910"/>
              <a:gd name="connsiteX9-491" fmla="*/ 0 w 5342334"/>
              <a:gd name="connsiteY9-492" fmla="*/ 3148605 h 5785910"/>
              <a:gd name="connsiteX10-493" fmla="*/ 1262428 w 5342334"/>
              <a:gd name="connsiteY10-494" fmla="*/ 2938106 h 5785910"/>
              <a:gd name="connsiteX11-495" fmla="*/ 1354605 w 5342334"/>
              <a:gd name="connsiteY11-496" fmla="*/ 2912708 h 5785910"/>
              <a:gd name="connsiteX12-497" fmla="*/ 3380735 w 5342334"/>
              <a:gd name="connsiteY12-498" fmla="*/ 118 h 5785910"/>
              <a:gd name="connsiteX13-499" fmla="*/ 3863622 w 5342334"/>
              <a:gd name="connsiteY13-500" fmla="*/ 912639 h 5785910"/>
              <a:gd name="connsiteX14-501" fmla="*/ 3674765 w 5342334"/>
              <a:gd name="connsiteY14-502" fmla="*/ 2045786 h 5785910"/>
              <a:gd name="connsiteX15-503" fmla="*/ 4585837 w 5342334"/>
              <a:gd name="connsiteY15-504" fmla="*/ 2046833 h 5785910"/>
              <a:gd name="connsiteX16-505" fmla="*/ 4775401 w 5342334"/>
              <a:gd name="connsiteY16-506" fmla="*/ 2003486 h 5785910"/>
              <a:gd name="connsiteX17-507" fmla="*/ 5203724 w 5342334"/>
              <a:gd name="connsiteY17-508" fmla="*/ 2381935 h 5785910"/>
              <a:gd name="connsiteX18-509" fmla="*/ 4980124 w 5342334"/>
              <a:gd name="connsiteY18-510" fmla="*/ 2705696 h 5785910"/>
              <a:gd name="connsiteX19-511" fmla="*/ 5342334 w 5342334"/>
              <a:gd name="connsiteY19-512" fmla="*/ 3258997 h 5785910"/>
              <a:gd name="connsiteX20-513" fmla="*/ 5107100 w 5342334"/>
              <a:gd name="connsiteY20-514" fmla="*/ 3754493 h 5785910"/>
              <a:gd name="connsiteX21-515" fmla="*/ 5342334 w 5342334"/>
              <a:gd name="connsiteY21-516" fmla="*/ 4140580 h 5785910"/>
              <a:gd name="connsiteX22-517" fmla="*/ 4844706 w 5342334"/>
              <a:gd name="connsiteY22-518" fmla="*/ 4606676 h 5785910"/>
              <a:gd name="connsiteX23-519" fmla="*/ 4790537 w 5342334"/>
              <a:gd name="connsiteY23-520" fmla="*/ 4596433 h 5785910"/>
              <a:gd name="connsiteX24-521" fmla="*/ 4802287 w 5342334"/>
              <a:gd name="connsiteY24-522" fmla="*/ 4606672 h 5785910"/>
              <a:gd name="connsiteX25-523" fmla="*/ 5191248 w 5342334"/>
              <a:gd name="connsiteY25-524" fmla="*/ 4997228 h 5785910"/>
              <a:gd name="connsiteX26-525" fmla="*/ 4866278 w 5342334"/>
              <a:gd name="connsiteY26-526" fmla="*/ 5435572 h 5785910"/>
              <a:gd name="connsiteX27-527" fmla="*/ 4581456 w 5342334"/>
              <a:gd name="connsiteY27-528" fmla="*/ 5443059 h 5785910"/>
              <a:gd name="connsiteX28-529" fmla="*/ 4593578 w 5342334"/>
              <a:gd name="connsiteY28-530" fmla="*/ 5444848 h 5785910"/>
              <a:gd name="connsiteX29-531" fmla="*/ 4581281 w 5342334"/>
              <a:gd name="connsiteY29-532" fmla="*/ 5445228 h 5785910"/>
              <a:gd name="connsiteX30-533" fmla="*/ 2168410 w 5342334"/>
              <a:gd name="connsiteY30-534" fmla="*/ 5525146 h 5785910"/>
              <a:gd name="connsiteX31-535" fmla="*/ 1445968 w 5342334"/>
              <a:gd name="connsiteY31-536" fmla="*/ 3310386 h 5785910"/>
              <a:gd name="connsiteX32-537" fmla="*/ 1441770 w 5342334"/>
              <a:gd name="connsiteY32-538" fmla="*/ 2943473 h 5785910"/>
              <a:gd name="connsiteX33-539" fmla="*/ 1514723 w 5342334"/>
              <a:gd name="connsiteY33-540" fmla="*/ 2929703 h 5785910"/>
              <a:gd name="connsiteX34-541" fmla="*/ 1975047 w 5342334"/>
              <a:gd name="connsiteY34-542" fmla="*/ 2725675 h 5785910"/>
              <a:gd name="connsiteX35-543" fmla="*/ 2654934 w 5342334"/>
              <a:gd name="connsiteY35-544" fmla="*/ 1630299 h 5785910"/>
              <a:gd name="connsiteX36-545" fmla="*/ 3108192 w 5342334"/>
              <a:gd name="connsiteY36-546" fmla="*/ 686009 h 5785910"/>
              <a:gd name="connsiteX37-547" fmla="*/ 3334821 w 5342334"/>
              <a:gd name="connsiteY37-548" fmla="*/ 6121 h 5785910"/>
              <a:gd name="connsiteX38-549" fmla="*/ 3380735 w 5342334"/>
              <a:gd name="connsiteY38-550" fmla="*/ 118 h 5785910"/>
              <a:gd name="connsiteX0-551" fmla="*/ 1438934 w 5342334"/>
              <a:gd name="connsiteY0-552" fmla="*/ 2944008 h 5785910"/>
              <a:gd name="connsiteX1-553" fmla="*/ 1441770 w 5342334"/>
              <a:gd name="connsiteY1-554" fmla="*/ 2943473 h 5785910"/>
              <a:gd name="connsiteX2-555" fmla="*/ 1438934 w 5342334"/>
              <a:gd name="connsiteY2-556" fmla="*/ 2944008 h 5785910"/>
              <a:gd name="connsiteX3-557" fmla="*/ 1354605 w 5342334"/>
              <a:gd name="connsiteY3-558" fmla="*/ 2912708 h 5785910"/>
              <a:gd name="connsiteX4-559" fmla="*/ 1428080 w 5342334"/>
              <a:gd name="connsiteY4-560" fmla="*/ 2945087 h 5785910"/>
              <a:gd name="connsiteX5-561" fmla="*/ 1423906 w 5342334"/>
              <a:gd name="connsiteY5-562" fmla="*/ 3323230 h 5785910"/>
              <a:gd name="connsiteX6-563" fmla="*/ 2146318 w 5342334"/>
              <a:gd name="connsiteY6-564" fmla="*/ 5548257 h 5785910"/>
              <a:gd name="connsiteX7-565" fmla="*/ 2115204 w 5342334"/>
              <a:gd name="connsiteY7-566" fmla="*/ 5553206 h 5785910"/>
              <a:gd name="connsiteX8-567" fmla="*/ 1246460 w 5342334"/>
              <a:gd name="connsiteY8-568" fmla="*/ 5785910 h 5785910"/>
              <a:gd name="connsiteX9-569" fmla="*/ 0 w 5342334"/>
              <a:gd name="connsiteY9-570" fmla="*/ 3148605 h 5785910"/>
              <a:gd name="connsiteX10-571" fmla="*/ 1262428 w 5342334"/>
              <a:gd name="connsiteY10-572" fmla="*/ 2938106 h 5785910"/>
              <a:gd name="connsiteX11-573" fmla="*/ 1354605 w 5342334"/>
              <a:gd name="connsiteY11-574" fmla="*/ 2912708 h 5785910"/>
              <a:gd name="connsiteX12-575" fmla="*/ 3380735 w 5342334"/>
              <a:gd name="connsiteY12-576" fmla="*/ 118 h 5785910"/>
              <a:gd name="connsiteX13-577" fmla="*/ 3863622 w 5342334"/>
              <a:gd name="connsiteY13-578" fmla="*/ 912639 h 5785910"/>
              <a:gd name="connsiteX14-579" fmla="*/ 3674765 w 5342334"/>
              <a:gd name="connsiteY14-580" fmla="*/ 2045786 h 5785910"/>
              <a:gd name="connsiteX15-581" fmla="*/ 4585837 w 5342334"/>
              <a:gd name="connsiteY15-582" fmla="*/ 2046833 h 5785910"/>
              <a:gd name="connsiteX16-583" fmla="*/ 4775401 w 5342334"/>
              <a:gd name="connsiteY16-584" fmla="*/ 2003486 h 5785910"/>
              <a:gd name="connsiteX17-585" fmla="*/ 5203724 w 5342334"/>
              <a:gd name="connsiteY17-586" fmla="*/ 2381935 h 5785910"/>
              <a:gd name="connsiteX18-587" fmla="*/ 4980124 w 5342334"/>
              <a:gd name="connsiteY18-588" fmla="*/ 2705696 h 5785910"/>
              <a:gd name="connsiteX19-589" fmla="*/ 5342334 w 5342334"/>
              <a:gd name="connsiteY19-590" fmla="*/ 3258997 h 5785910"/>
              <a:gd name="connsiteX20-591" fmla="*/ 5107100 w 5342334"/>
              <a:gd name="connsiteY20-592" fmla="*/ 3754493 h 5785910"/>
              <a:gd name="connsiteX21-593" fmla="*/ 5342334 w 5342334"/>
              <a:gd name="connsiteY21-594" fmla="*/ 4140580 h 5785910"/>
              <a:gd name="connsiteX22-595" fmla="*/ 4844706 w 5342334"/>
              <a:gd name="connsiteY22-596" fmla="*/ 4606676 h 5785910"/>
              <a:gd name="connsiteX23-597" fmla="*/ 4790537 w 5342334"/>
              <a:gd name="connsiteY23-598" fmla="*/ 4596433 h 5785910"/>
              <a:gd name="connsiteX24-599" fmla="*/ 4802287 w 5342334"/>
              <a:gd name="connsiteY24-600" fmla="*/ 4606672 h 5785910"/>
              <a:gd name="connsiteX25-601" fmla="*/ 5191248 w 5342334"/>
              <a:gd name="connsiteY25-602" fmla="*/ 4997228 h 5785910"/>
              <a:gd name="connsiteX26-603" fmla="*/ 4866278 w 5342334"/>
              <a:gd name="connsiteY26-604" fmla="*/ 5435572 h 5785910"/>
              <a:gd name="connsiteX27-605" fmla="*/ 4581456 w 5342334"/>
              <a:gd name="connsiteY27-606" fmla="*/ 5443059 h 5785910"/>
              <a:gd name="connsiteX28-607" fmla="*/ 4593578 w 5342334"/>
              <a:gd name="connsiteY28-608" fmla="*/ 5444848 h 5785910"/>
              <a:gd name="connsiteX29-609" fmla="*/ 4581281 w 5342334"/>
              <a:gd name="connsiteY29-610" fmla="*/ 5445228 h 5785910"/>
              <a:gd name="connsiteX30-611" fmla="*/ 2168410 w 5342334"/>
              <a:gd name="connsiteY30-612" fmla="*/ 5525146 h 5785910"/>
              <a:gd name="connsiteX31-613" fmla="*/ 1445968 w 5342334"/>
              <a:gd name="connsiteY31-614" fmla="*/ 3310386 h 5785910"/>
              <a:gd name="connsiteX32-615" fmla="*/ 1441770 w 5342334"/>
              <a:gd name="connsiteY32-616" fmla="*/ 2943473 h 5785910"/>
              <a:gd name="connsiteX33-617" fmla="*/ 1514723 w 5342334"/>
              <a:gd name="connsiteY33-618" fmla="*/ 2929703 h 5785910"/>
              <a:gd name="connsiteX34-619" fmla="*/ 1975047 w 5342334"/>
              <a:gd name="connsiteY34-620" fmla="*/ 2725675 h 5785910"/>
              <a:gd name="connsiteX35-621" fmla="*/ 2654934 w 5342334"/>
              <a:gd name="connsiteY35-622" fmla="*/ 1630299 h 5785910"/>
              <a:gd name="connsiteX36-623" fmla="*/ 3108192 w 5342334"/>
              <a:gd name="connsiteY36-624" fmla="*/ 686009 h 5785910"/>
              <a:gd name="connsiteX37-625" fmla="*/ 3334821 w 5342334"/>
              <a:gd name="connsiteY37-626" fmla="*/ 6121 h 5785910"/>
              <a:gd name="connsiteX38-627" fmla="*/ 3380735 w 5342334"/>
              <a:gd name="connsiteY38-628" fmla="*/ 118 h 5785910"/>
              <a:gd name="connsiteX0-629" fmla="*/ 1438934 w 5342334"/>
              <a:gd name="connsiteY0-630" fmla="*/ 2944008 h 5785910"/>
              <a:gd name="connsiteX1-631" fmla="*/ 1441770 w 5342334"/>
              <a:gd name="connsiteY1-632" fmla="*/ 2943473 h 5785910"/>
              <a:gd name="connsiteX2-633" fmla="*/ 1438934 w 5342334"/>
              <a:gd name="connsiteY2-634" fmla="*/ 2944008 h 5785910"/>
              <a:gd name="connsiteX3-635" fmla="*/ 1354605 w 5342334"/>
              <a:gd name="connsiteY3-636" fmla="*/ 2912708 h 5785910"/>
              <a:gd name="connsiteX4-637" fmla="*/ 1423317 w 5342334"/>
              <a:gd name="connsiteY4-638" fmla="*/ 2947468 h 5785910"/>
              <a:gd name="connsiteX5-639" fmla="*/ 1423906 w 5342334"/>
              <a:gd name="connsiteY5-640" fmla="*/ 3323230 h 5785910"/>
              <a:gd name="connsiteX6-641" fmla="*/ 2146318 w 5342334"/>
              <a:gd name="connsiteY6-642" fmla="*/ 5548257 h 5785910"/>
              <a:gd name="connsiteX7-643" fmla="*/ 2115204 w 5342334"/>
              <a:gd name="connsiteY7-644" fmla="*/ 5553206 h 5785910"/>
              <a:gd name="connsiteX8-645" fmla="*/ 1246460 w 5342334"/>
              <a:gd name="connsiteY8-646" fmla="*/ 5785910 h 5785910"/>
              <a:gd name="connsiteX9-647" fmla="*/ 0 w 5342334"/>
              <a:gd name="connsiteY9-648" fmla="*/ 3148605 h 5785910"/>
              <a:gd name="connsiteX10-649" fmla="*/ 1262428 w 5342334"/>
              <a:gd name="connsiteY10-650" fmla="*/ 2938106 h 5785910"/>
              <a:gd name="connsiteX11-651" fmla="*/ 1354605 w 5342334"/>
              <a:gd name="connsiteY11-652" fmla="*/ 2912708 h 5785910"/>
              <a:gd name="connsiteX12-653" fmla="*/ 3380735 w 5342334"/>
              <a:gd name="connsiteY12-654" fmla="*/ 118 h 5785910"/>
              <a:gd name="connsiteX13-655" fmla="*/ 3863622 w 5342334"/>
              <a:gd name="connsiteY13-656" fmla="*/ 912639 h 5785910"/>
              <a:gd name="connsiteX14-657" fmla="*/ 3674765 w 5342334"/>
              <a:gd name="connsiteY14-658" fmla="*/ 2045786 h 5785910"/>
              <a:gd name="connsiteX15-659" fmla="*/ 4585837 w 5342334"/>
              <a:gd name="connsiteY15-660" fmla="*/ 2046833 h 5785910"/>
              <a:gd name="connsiteX16-661" fmla="*/ 4775401 w 5342334"/>
              <a:gd name="connsiteY16-662" fmla="*/ 2003486 h 5785910"/>
              <a:gd name="connsiteX17-663" fmla="*/ 5203724 w 5342334"/>
              <a:gd name="connsiteY17-664" fmla="*/ 2381935 h 5785910"/>
              <a:gd name="connsiteX18-665" fmla="*/ 4980124 w 5342334"/>
              <a:gd name="connsiteY18-666" fmla="*/ 2705696 h 5785910"/>
              <a:gd name="connsiteX19-667" fmla="*/ 5342334 w 5342334"/>
              <a:gd name="connsiteY19-668" fmla="*/ 3258997 h 5785910"/>
              <a:gd name="connsiteX20-669" fmla="*/ 5107100 w 5342334"/>
              <a:gd name="connsiteY20-670" fmla="*/ 3754493 h 5785910"/>
              <a:gd name="connsiteX21-671" fmla="*/ 5342334 w 5342334"/>
              <a:gd name="connsiteY21-672" fmla="*/ 4140580 h 5785910"/>
              <a:gd name="connsiteX22-673" fmla="*/ 4844706 w 5342334"/>
              <a:gd name="connsiteY22-674" fmla="*/ 4606676 h 5785910"/>
              <a:gd name="connsiteX23-675" fmla="*/ 4790537 w 5342334"/>
              <a:gd name="connsiteY23-676" fmla="*/ 4596433 h 5785910"/>
              <a:gd name="connsiteX24-677" fmla="*/ 4802287 w 5342334"/>
              <a:gd name="connsiteY24-678" fmla="*/ 4606672 h 5785910"/>
              <a:gd name="connsiteX25-679" fmla="*/ 5191248 w 5342334"/>
              <a:gd name="connsiteY25-680" fmla="*/ 4997228 h 5785910"/>
              <a:gd name="connsiteX26-681" fmla="*/ 4866278 w 5342334"/>
              <a:gd name="connsiteY26-682" fmla="*/ 5435572 h 5785910"/>
              <a:gd name="connsiteX27-683" fmla="*/ 4581456 w 5342334"/>
              <a:gd name="connsiteY27-684" fmla="*/ 5443059 h 5785910"/>
              <a:gd name="connsiteX28-685" fmla="*/ 4593578 w 5342334"/>
              <a:gd name="connsiteY28-686" fmla="*/ 5444848 h 5785910"/>
              <a:gd name="connsiteX29-687" fmla="*/ 4581281 w 5342334"/>
              <a:gd name="connsiteY29-688" fmla="*/ 5445228 h 5785910"/>
              <a:gd name="connsiteX30-689" fmla="*/ 2168410 w 5342334"/>
              <a:gd name="connsiteY30-690" fmla="*/ 5525146 h 5785910"/>
              <a:gd name="connsiteX31-691" fmla="*/ 1445968 w 5342334"/>
              <a:gd name="connsiteY31-692" fmla="*/ 3310386 h 5785910"/>
              <a:gd name="connsiteX32-693" fmla="*/ 1441770 w 5342334"/>
              <a:gd name="connsiteY32-694" fmla="*/ 2943473 h 5785910"/>
              <a:gd name="connsiteX33-695" fmla="*/ 1514723 w 5342334"/>
              <a:gd name="connsiteY33-696" fmla="*/ 2929703 h 5785910"/>
              <a:gd name="connsiteX34-697" fmla="*/ 1975047 w 5342334"/>
              <a:gd name="connsiteY34-698" fmla="*/ 2725675 h 5785910"/>
              <a:gd name="connsiteX35-699" fmla="*/ 2654934 w 5342334"/>
              <a:gd name="connsiteY35-700" fmla="*/ 1630299 h 5785910"/>
              <a:gd name="connsiteX36-701" fmla="*/ 3108192 w 5342334"/>
              <a:gd name="connsiteY36-702" fmla="*/ 686009 h 5785910"/>
              <a:gd name="connsiteX37-703" fmla="*/ 3334821 w 5342334"/>
              <a:gd name="connsiteY37-704" fmla="*/ 6121 h 5785910"/>
              <a:gd name="connsiteX38-705" fmla="*/ 3380735 w 5342334"/>
              <a:gd name="connsiteY38-706" fmla="*/ 118 h 5785910"/>
              <a:gd name="connsiteX0-707" fmla="*/ 1438934 w 5342334"/>
              <a:gd name="connsiteY0-708" fmla="*/ 2944008 h 5785910"/>
              <a:gd name="connsiteX1-709" fmla="*/ 1441770 w 5342334"/>
              <a:gd name="connsiteY1-710" fmla="*/ 2943473 h 5785910"/>
              <a:gd name="connsiteX2-711" fmla="*/ 1438934 w 5342334"/>
              <a:gd name="connsiteY2-712" fmla="*/ 2944008 h 5785910"/>
              <a:gd name="connsiteX3-713" fmla="*/ 1354605 w 5342334"/>
              <a:gd name="connsiteY3-714" fmla="*/ 2912708 h 5785910"/>
              <a:gd name="connsiteX4-715" fmla="*/ 1423317 w 5342334"/>
              <a:gd name="connsiteY4-716" fmla="*/ 2947468 h 5785910"/>
              <a:gd name="connsiteX5-717" fmla="*/ 1423906 w 5342334"/>
              <a:gd name="connsiteY5-718" fmla="*/ 3323230 h 5785910"/>
              <a:gd name="connsiteX6-719" fmla="*/ 2146318 w 5342334"/>
              <a:gd name="connsiteY6-720" fmla="*/ 5548257 h 5785910"/>
              <a:gd name="connsiteX7-721" fmla="*/ 2115204 w 5342334"/>
              <a:gd name="connsiteY7-722" fmla="*/ 5553206 h 5785910"/>
              <a:gd name="connsiteX8-723" fmla="*/ 1246460 w 5342334"/>
              <a:gd name="connsiteY8-724" fmla="*/ 5785910 h 5785910"/>
              <a:gd name="connsiteX9-725" fmla="*/ 0 w 5342334"/>
              <a:gd name="connsiteY9-726" fmla="*/ 3148605 h 5785910"/>
              <a:gd name="connsiteX10-727" fmla="*/ 1262428 w 5342334"/>
              <a:gd name="connsiteY10-728" fmla="*/ 2938106 h 5785910"/>
              <a:gd name="connsiteX11-729" fmla="*/ 1354605 w 5342334"/>
              <a:gd name="connsiteY11-730" fmla="*/ 2912708 h 5785910"/>
              <a:gd name="connsiteX12-731" fmla="*/ 3380735 w 5342334"/>
              <a:gd name="connsiteY12-732" fmla="*/ 118 h 5785910"/>
              <a:gd name="connsiteX13-733" fmla="*/ 3863622 w 5342334"/>
              <a:gd name="connsiteY13-734" fmla="*/ 912639 h 5785910"/>
              <a:gd name="connsiteX14-735" fmla="*/ 3674765 w 5342334"/>
              <a:gd name="connsiteY14-736" fmla="*/ 2045786 h 5785910"/>
              <a:gd name="connsiteX15-737" fmla="*/ 4585837 w 5342334"/>
              <a:gd name="connsiteY15-738" fmla="*/ 2046833 h 5785910"/>
              <a:gd name="connsiteX16-739" fmla="*/ 4775401 w 5342334"/>
              <a:gd name="connsiteY16-740" fmla="*/ 2003486 h 5785910"/>
              <a:gd name="connsiteX17-741" fmla="*/ 5203724 w 5342334"/>
              <a:gd name="connsiteY17-742" fmla="*/ 2381935 h 5785910"/>
              <a:gd name="connsiteX18-743" fmla="*/ 4980124 w 5342334"/>
              <a:gd name="connsiteY18-744" fmla="*/ 2705696 h 5785910"/>
              <a:gd name="connsiteX19-745" fmla="*/ 5342334 w 5342334"/>
              <a:gd name="connsiteY19-746" fmla="*/ 3258997 h 5785910"/>
              <a:gd name="connsiteX20-747" fmla="*/ 5107100 w 5342334"/>
              <a:gd name="connsiteY20-748" fmla="*/ 3754493 h 5785910"/>
              <a:gd name="connsiteX21-749" fmla="*/ 5342334 w 5342334"/>
              <a:gd name="connsiteY21-750" fmla="*/ 4140580 h 5785910"/>
              <a:gd name="connsiteX22-751" fmla="*/ 4844706 w 5342334"/>
              <a:gd name="connsiteY22-752" fmla="*/ 4606676 h 5785910"/>
              <a:gd name="connsiteX23-753" fmla="*/ 4790537 w 5342334"/>
              <a:gd name="connsiteY23-754" fmla="*/ 4596433 h 5785910"/>
              <a:gd name="connsiteX24-755" fmla="*/ 4802287 w 5342334"/>
              <a:gd name="connsiteY24-756" fmla="*/ 4606672 h 5785910"/>
              <a:gd name="connsiteX25-757" fmla="*/ 5191248 w 5342334"/>
              <a:gd name="connsiteY25-758" fmla="*/ 4997228 h 5785910"/>
              <a:gd name="connsiteX26-759" fmla="*/ 4866278 w 5342334"/>
              <a:gd name="connsiteY26-760" fmla="*/ 5435572 h 5785910"/>
              <a:gd name="connsiteX27-761" fmla="*/ 4581456 w 5342334"/>
              <a:gd name="connsiteY27-762" fmla="*/ 5443059 h 5785910"/>
              <a:gd name="connsiteX28-763" fmla="*/ 4593578 w 5342334"/>
              <a:gd name="connsiteY28-764" fmla="*/ 5444848 h 5785910"/>
              <a:gd name="connsiteX29-765" fmla="*/ 4581281 w 5342334"/>
              <a:gd name="connsiteY29-766" fmla="*/ 5445228 h 5785910"/>
              <a:gd name="connsiteX30-767" fmla="*/ 2168410 w 5342334"/>
              <a:gd name="connsiteY30-768" fmla="*/ 5525146 h 5785910"/>
              <a:gd name="connsiteX31-769" fmla="*/ 1445968 w 5342334"/>
              <a:gd name="connsiteY31-770" fmla="*/ 3310386 h 5785910"/>
              <a:gd name="connsiteX32-771" fmla="*/ 1441770 w 5342334"/>
              <a:gd name="connsiteY32-772" fmla="*/ 2943473 h 5785910"/>
              <a:gd name="connsiteX33-773" fmla="*/ 1514723 w 5342334"/>
              <a:gd name="connsiteY33-774" fmla="*/ 2929703 h 5785910"/>
              <a:gd name="connsiteX34-775" fmla="*/ 1975047 w 5342334"/>
              <a:gd name="connsiteY34-776" fmla="*/ 2725675 h 5785910"/>
              <a:gd name="connsiteX35-777" fmla="*/ 2654934 w 5342334"/>
              <a:gd name="connsiteY35-778" fmla="*/ 1630299 h 5785910"/>
              <a:gd name="connsiteX36-779" fmla="*/ 3108192 w 5342334"/>
              <a:gd name="connsiteY36-780" fmla="*/ 686009 h 5785910"/>
              <a:gd name="connsiteX37-781" fmla="*/ 3334821 w 5342334"/>
              <a:gd name="connsiteY37-782" fmla="*/ 6121 h 5785910"/>
              <a:gd name="connsiteX38-783" fmla="*/ 3380735 w 5342334"/>
              <a:gd name="connsiteY38-784" fmla="*/ 118 h 5785910"/>
              <a:gd name="connsiteX0-785" fmla="*/ 1438934 w 5342334"/>
              <a:gd name="connsiteY0-786" fmla="*/ 2944008 h 5785910"/>
              <a:gd name="connsiteX1-787" fmla="*/ 1441770 w 5342334"/>
              <a:gd name="connsiteY1-788" fmla="*/ 2943473 h 5785910"/>
              <a:gd name="connsiteX2-789" fmla="*/ 1438934 w 5342334"/>
              <a:gd name="connsiteY2-790" fmla="*/ 2944008 h 5785910"/>
              <a:gd name="connsiteX3-791" fmla="*/ 1354605 w 5342334"/>
              <a:gd name="connsiteY3-792" fmla="*/ 2912708 h 5785910"/>
              <a:gd name="connsiteX4-793" fmla="*/ 1423317 w 5342334"/>
              <a:gd name="connsiteY4-794" fmla="*/ 2947468 h 5785910"/>
              <a:gd name="connsiteX5-795" fmla="*/ 1423906 w 5342334"/>
              <a:gd name="connsiteY5-796" fmla="*/ 3323230 h 5785910"/>
              <a:gd name="connsiteX6-797" fmla="*/ 2146318 w 5342334"/>
              <a:gd name="connsiteY6-798" fmla="*/ 5548257 h 5785910"/>
              <a:gd name="connsiteX7-799" fmla="*/ 2115204 w 5342334"/>
              <a:gd name="connsiteY7-800" fmla="*/ 5553206 h 5785910"/>
              <a:gd name="connsiteX8-801" fmla="*/ 1246460 w 5342334"/>
              <a:gd name="connsiteY8-802" fmla="*/ 5785910 h 5785910"/>
              <a:gd name="connsiteX9-803" fmla="*/ 0 w 5342334"/>
              <a:gd name="connsiteY9-804" fmla="*/ 3148605 h 5785910"/>
              <a:gd name="connsiteX10-805" fmla="*/ 1262428 w 5342334"/>
              <a:gd name="connsiteY10-806" fmla="*/ 2938106 h 5785910"/>
              <a:gd name="connsiteX11-807" fmla="*/ 1354605 w 5342334"/>
              <a:gd name="connsiteY11-808" fmla="*/ 2912708 h 5785910"/>
              <a:gd name="connsiteX12-809" fmla="*/ 3380735 w 5342334"/>
              <a:gd name="connsiteY12-810" fmla="*/ 118 h 5785910"/>
              <a:gd name="connsiteX13-811" fmla="*/ 3863622 w 5342334"/>
              <a:gd name="connsiteY13-812" fmla="*/ 912639 h 5785910"/>
              <a:gd name="connsiteX14-813" fmla="*/ 3674765 w 5342334"/>
              <a:gd name="connsiteY14-814" fmla="*/ 2045786 h 5785910"/>
              <a:gd name="connsiteX15-815" fmla="*/ 4585837 w 5342334"/>
              <a:gd name="connsiteY15-816" fmla="*/ 2046833 h 5785910"/>
              <a:gd name="connsiteX16-817" fmla="*/ 4775401 w 5342334"/>
              <a:gd name="connsiteY16-818" fmla="*/ 2003486 h 5785910"/>
              <a:gd name="connsiteX17-819" fmla="*/ 5203724 w 5342334"/>
              <a:gd name="connsiteY17-820" fmla="*/ 2381935 h 5785910"/>
              <a:gd name="connsiteX18-821" fmla="*/ 4980124 w 5342334"/>
              <a:gd name="connsiteY18-822" fmla="*/ 2705696 h 5785910"/>
              <a:gd name="connsiteX19-823" fmla="*/ 5342334 w 5342334"/>
              <a:gd name="connsiteY19-824" fmla="*/ 3258997 h 5785910"/>
              <a:gd name="connsiteX20-825" fmla="*/ 5107100 w 5342334"/>
              <a:gd name="connsiteY20-826" fmla="*/ 3754493 h 5785910"/>
              <a:gd name="connsiteX21-827" fmla="*/ 5342334 w 5342334"/>
              <a:gd name="connsiteY21-828" fmla="*/ 4140580 h 5785910"/>
              <a:gd name="connsiteX22-829" fmla="*/ 4844706 w 5342334"/>
              <a:gd name="connsiteY22-830" fmla="*/ 4606676 h 5785910"/>
              <a:gd name="connsiteX23-831" fmla="*/ 4790537 w 5342334"/>
              <a:gd name="connsiteY23-832" fmla="*/ 4596433 h 5785910"/>
              <a:gd name="connsiteX24-833" fmla="*/ 4802287 w 5342334"/>
              <a:gd name="connsiteY24-834" fmla="*/ 4606672 h 5785910"/>
              <a:gd name="connsiteX25-835" fmla="*/ 5191248 w 5342334"/>
              <a:gd name="connsiteY25-836" fmla="*/ 4997228 h 5785910"/>
              <a:gd name="connsiteX26-837" fmla="*/ 4866278 w 5342334"/>
              <a:gd name="connsiteY26-838" fmla="*/ 5435572 h 5785910"/>
              <a:gd name="connsiteX27-839" fmla="*/ 4581456 w 5342334"/>
              <a:gd name="connsiteY27-840" fmla="*/ 5443059 h 5785910"/>
              <a:gd name="connsiteX28-841" fmla="*/ 4593578 w 5342334"/>
              <a:gd name="connsiteY28-842" fmla="*/ 5444848 h 5785910"/>
              <a:gd name="connsiteX29-843" fmla="*/ 4581281 w 5342334"/>
              <a:gd name="connsiteY29-844" fmla="*/ 5445228 h 5785910"/>
              <a:gd name="connsiteX30-845" fmla="*/ 2168410 w 5342334"/>
              <a:gd name="connsiteY30-846" fmla="*/ 5525146 h 5785910"/>
              <a:gd name="connsiteX31-847" fmla="*/ 1445968 w 5342334"/>
              <a:gd name="connsiteY31-848" fmla="*/ 3310386 h 5785910"/>
              <a:gd name="connsiteX32-849" fmla="*/ 1441770 w 5342334"/>
              <a:gd name="connsiteY32-850" fmla="*/ 2943473 h 5785910"/>
              <a:gd name="connsiteX33-851" fmla="*/ 1514723 w 5342334"/>
              <a:gd name="connsiteY33-852" fmla="*/ 2929703 h 5785910"/>
              <a:gd name="connsiteX34-853" fmla="*/ 1975047 w 5342334"/>
              <a:gd name="connsiteY34-854" fmla="*/ 2725675 h 5785910"/>
              <a:gd name="connsiteX35-855" fmla="*/ 2654934 w 5342334"/>
              <a:gd name="connsiteY35-856" fmla="*/ 1630299 h 5785910"/>
              <a:gd name="connsiteX36-857" fmla="*/ 3108192 w 5342334"/>
              <a:gd name="connsiteY36-858" fmla="*/ 686009 h 5785910"/>
              <a:gd name="connsiteX37-859" fmla="*/ 3334821 w 5342334"/>
              <a:gd name="connsiteY37-860" fmla="*/ 6121 h 5785910"/>
              <a:gd name="connsiteX38-861" fmla="*/ 3380735 w 5342334"/>
              <a:gd name="connsiteY38-862" fmla="*/ 118 h 5785910"/>
              <a:gd name="connsiteX0-863" fmla="*/ 1438934 w 5342334"/>
              <a:gd name="connsiteY0-864" fmla="*/ 2944008 h 5785910"/>
              <a:gd name="connsiteX1-865" fmla="*/ 1441770 w 5342334"/>
              <a:gd name="connsiteY1-866" fmla="*/ 2943473 h 5785910"/>
              <a:gd name="connsiteX2-867" fmla="*/ 1438934 w 5342334"/>
              <a:gd name="connsiteY2-868" fmla="*/ 2944008 h 5785910"/>
              <a:gd name="connsiteX3-869" fmla="*/ 1354605 w 5342334"/>
              <a:gd name="connsiteY3-870" fmla="*/ 2912708 h 5785910"/>
              <a:gd name="connsiteX4-871" fmla="*/ 1423317 w 5342334"/>
              <a:gd name="connsiteY4-872" fmla="*/ 2947468 h 5785910"/>
              <a:gd name="connsiteX5-873" fmla="*/ 1421525 w 5342334"/>
              <a:gd name="connsiteY5-874" fmla="*/ 3320849 h 5785910"/>
              <a:gd name="connsiteX6-875" fmla="*/ 2146318 w 5342334"/>
              <a:gd name="connsiteY6-876" fmla="*/ 5548257 h 5785910"/>
              <a:gd name="connsiteX7-877" fmla="*/ 2115204 w 5342334"/>
              <a:gd name="connsiteY7-878" fmla="*/ 5553206 h 5785910"/>
              <a:gd name="connsiteX8-879" fmla="*/ 1246460 w 5342334"/>
              <a:gd name="connsiteY8-880" fmla="*/ 5785910 h 5785910"/>
              <a:gd name="connsiteX9-881" fmla="*/ 0 w 5342334"/>
              <a:gd name="connsiteY9-882" fmla="*/ 3148605 h 5785910"/>
              <a:gd name="connsiteX10-883" fmla="*/ 1262428 w 5342334"/>
              <a:gd name="connsiteY10-884" fmla="*/ 2938106 h 5785910"/>
              <a:gd name="connsiteX11-885" fmla="*/ 1354605 w 5342334"/>
              <a:gd name="connsiteY11-886" fmla="*/ 2912708 h 5785910"/>
              <a:gd name="connsiteX12-887" fmla="*/ 3380735 w 5342334"/>
              <a:gd name="connsiteY12-888" fmla="*/ 118 h 5785910"/>
              <a:gd name="connsiteX13-889" fmla="*/ 3863622 w 5342334"/>
              <a:gd name="connsiteY13-890" fmla="*/ 912639 h 5785910"/>
              <a:gd name="connsiteX14-891" fmla="*/ 3674765 w 5342334"/>
              <a:gd name="connsiteY14-892" fmla="*/ 2045786 h 5785910"/>
              <a:gd name="connsiteX15-893" fmla="*/ 4585837 w 5342334"/>
              <a:gd name="connsiteY15-894" fmla="*/ 2046833 h 5785910"/>
              <a:gd name="connsiteX16-895" fmla="*/ 4775401 w 5342334"/>
              <a:gd name="connsiteY16-896" fmla="*/ 2003486 h 5785910"/>
              <a:gd name="connsiteX17-897" fmla="*/ 5203724 w 5342334"/>
              <a:gd name="connsiteY17-898" fmla="*/ 2381935 h 5785910"/>
              <a:gd name="connsiteX18-899" fmla="*/ 4980124 w 5342334"/>
              <a:gd name="connsiteY18-900" fmla="*/ 2705696 h 5785910"/>
              <a:gd name="connsiteX19-901" fmla="*/ 5342334 w 5342334"/>
              <a:gd name="connsiteY19-902" fmla="*/ 3258997 h 5785910"/>
              <a:gd name="connsiteX20-903" fmla="*/ 5107100 w 5342334"/>
              <a:gd name="connsiteY20-904" fmla="*/ 3754493 h 5785910"/>
              <a:gd name="connsiteX21-905" fmla="*/ 5342334 w 5342334"/>
              <a:gd name="connsiteY21-906" fmla="*/ 4140580 h 5785910"/>
              <a:gd name="connsiteX22-907" fmla="*/ 4844706 w 5342334"/>
              <a:gd name="connsiteY22-908" fmla="*/ 4606676 h 5785910"/>
              <a:gd name="connsiteX23-909" fmla="*/ 4790537 w 5342334"/>
              <a:gd name="connsiteY23-910" fmla="*/ 4596433 h 5785910"/>
              <a:gd name="connsiteX24-911" fmla="*/ 4802287 w 5342334"/>
              <a:gd name="connsiteY24-912" fmla="*/ 4606672 h 5785910"/>
              <a:gd name="connsiteX25-913" fmla="*/ 5191248 w 5342334"/>
              <a:gd name="connsiteY25-914" fmla="*/ 4997228 h 5785910"/>
              <a:gd name="connsiteX26-915" fmla="*/ 4866278 w 5342334"/>
              <a:gd name="connsiteY26-916" fmla="*/ 5435572 h 5785910"/>
              <a:gd name="connsiteX27-917" fmla="*/ 4581456 w 5342334"/>
              <a:gd name="connsiteY27-918" fmla="*/ 5443059 h 5785910"/>
              <a:gd name="connsiteX28-919" fmla="*/ 4593578 w 5342334"/>
              <a:gd name="connsiteY28-920" fmla="*/ 5444848 h 5785910"/>
              <a:gd name="connsiteX29-921" fmla="*/ 4581281 w 5342334"/>
              <a:gd name="connsiteY29-922" fmla="*/ 5445228 h 5785910"/>
              <a:gd name="connsiteX30-923" fmla="*/ 2168410 w 5342334"/>
              <a:gd name="connsiteY30-924" fmla="*/ 5525146 h 5785910"/>
              <a:gd name="connsiteX31-925" fmla="*/ 1445968 w 5342334"/>
              <a:gd name="connsiteY31-926" fmla="*/ 3310386 h 5785910"/>
              <a:gd name="connsiteX32-927" fmla="*/ 1441770 w 5342334"/>
              <a:gd name="connsiteY32-928" fmla="*/ 2943473 h 5785910"/>
              <a:gd name="connsiteX33-929" fmla="*/ 1514723 w 5342334"/>
              <a:gd name="connsiteY33-930" fmla="*/ 2929703 h 5785910"/>
              <a:gd name="connsiteX34-931" fmla="*/ 1975047 w 5342334"/>
              <a:gd name="connsiteY34-932" fmla="*/ 2725675 h 5785910"/>
              <a:gd name="connsiteX35-933" fmla="*/ 2654934 w 5342334"/>
              <a:gd name="connsiteY35-934" fmla="*/ 1630299 h 5785910"/>
              <a:gd name="connsiteX36-935" fmla="*/ 3108192 w 5342334"/>
              <a:gd name="connsiteY36-936" fmla="*/ 686009 h 5785910"/>
              <a:gd name="connsiteX37-937" fmla="*/ 3334821 w 5342334"/>
              <a:gd name="connsiteY37-938" fmla="*/ 6121 h 5785910"/>
              <a:gd name="connsiteX38-939" fmla="*/ 3380735 w 5342334"/>
              <a:gd name="connsiteY38-940" fmla="*/ 118 h 5785910"/>
              <a:gd name="connsiteX0-941" fmla="*/ 1438934 w 5342334"/>
              <a:gd name="connsiteY0-942" fmla="*/ 2944008 h 5785910"/>
              <a:gd name="connsiteX1-943" fmla="*/ 1441770 w 5342334"/>
              <a:gd name="connsiteY1-944" fmla="*/ 2943473 h 5785910"/>
              <a:gd name="connsiteX2-945" fmla="*/ 1438934 w 5342334"/>
              <a:gd name="connsiteY2-946" fmla="*/ 2944008 h 5785910"/>
              <a:gd name="connsiteX3-947" fmla="*/ 1354605 w 5342334"/>
              <a:gd name="connsiteY3-948" fmla="*/ 2912708 h 5785910"/>
              <a:gd name="connsiteX4-949" fmla="*/ 1423317 w 5342334"/>
              <a:gd name="connsiteY4-950" fmla="*/ 2947468 h 5785910"/>
              <a:gd name="connsiteX5-951" fmla="*/ 1421525 w 5342334"/>
              <a:gd name="connsiteY5-952" fmla="*/ 3320849 h 5785910"/>
              <a:gd name="connsiteX6-953" fmla="*/ 2146318 w 5342334"/>
              <a:gd name="connsiteY6-954" fmla="*/ 5548257 h 5785910"/>
              <a:gd name="connsiteX7-955" fmla="*/ 2115204 w 5342334"/>
              <a:gd name="connsiteY7-956" fmla="*/ 5553206 h 5785910"/>
              <a:gd name="connsiteX8-957" fmla="*/ 1246460 w 5342334"/>
              <a:gd name="connsiteY8-958" fmla="*/ 5785910 h 5785910"/>
              <a:gd name="connsiteX9-959" fmla="*/ 0 w 5342334"/>
              <a:gd name="connsiteY9-960" fmla="*/ 3148605 h 5785910"/>
              <a:gd name="connsiteX10-961" fmla="*/ 1262428 w 5342334"/>
              <a:gd name="connsiteY10-962" fmla="*/ 2938106 h 5785910"/>
              <a:gd name="connsiteX11-963" fmla="*/ 1354605 w 5342334"/>
              <a:gd name="connsiteY11-964" fmla="*/ 2912708 h 5785910"/>
              <a:gd name="connsiteX12-965" fmla="*/ 3380735 w 5342334"/>
              <a:gd name="connsiteY12-966" fmla="*/ 118 h 5785910"/>
              <a:gd name="connsiteX13-967" fmla="*/ 3863622 w 5342334"/>
              <a:gd name="connsiteY13-968" fmla="*/ 912639 h 5785910"/>
              <a:gd name="connsiteX14-969" fmla="*/ 3674765 w 5342334"/>
              <a:gd name="connsiteY14-970" fmla="*/ 2045786 h 5785910"/>
              <a:gd name="connsiteX15-971" fmla="*/ 4585837 w 5342334"/>
              <a:gd name="connsiteY15-972" fmla="*/ 2046833 h 5785910"/>
              <a:gd name="connsiteX16-973" fmla="*/ 4775401 w 5342334"/>
              <a:gd name="connsiteY16-974" fmla="*/ 2003486 h 5785910"/>
              <a:gd name="connsiteX17-975" fmla="*/ 5203724 w 5342334"/>
              <a:gd name="connsiteY17-976" fmla="*/ 2381935 h 5785910"/>
              <a:gd name="connsiteX18-977" fmla="*/ 4980124 w 5342334"/>
              <a:gd name="connsiteY18-978" fmla="*/ 2705696 h 5785910"/>
              <a:gd name="connsiteX19-979" fmla="*/ 5342334 w 5342334"/>
              <a:gd name="connsiteY19-980" fmla="*/ 3258997 h 5785910"/>
              <a:gd name="connsiteX20-981" fmla="*/ 5107100 w 5342334"/>
              <a:gd name="connsiteY20-982" fmla="*/ 3754493 h 5785910"/>
              <a:gd name="connsiteX21-983" fmla="*/ 5342334 w 5342334"/>
              <a:gd name="connsiteY21-984" fmla="*/ 4140580 h 5785910"/>
              <a:gd name="connsiteX22-985" fmla="*/ 4844706 w 5342334"/>
              <a:gd name="connsiteY22-986" fmla="*/ 4606676 h 5785910"/>
              <a:gd name="connsiteX23-987" fmla="*/ 4790537 w 5342334"/>
              <a:gd name="connsiteY23-988" fmla="*/ 4596433 h 5785910"/>
              <a:gd name="connsiteX24-989" fmla="*/ 4802287 w 5342334"/>
              <a:gd name="connsiteY24-990" fmla="*/ 4606672 h 5785910"/>
              <a:gd name="connsiteX25-991" fmla="*/ 5191248 w 5342334"/>
              <a:gd name="connsiteY25-992" fmla="*/ 4997228 h 5785910"/>
              <a:gd name="connsiteX26-993" fmla="*/ 4866278 w 5342334"/>
              <a:gd name="connsiteY26-994" fmla="*/ 5435572 h 5785910"/>
              <a:gd name="connsiteX27-995" fmla="*/ 4581456 w 5342334"/>
              <a:gd name="connsiteY27-996" fmla="*/ 5443059 h 5785910"/>
              <a:gd name="connsiteX28-997" fmla="*/ 4593578 w 5342334"/>
              <a:gd name="connsiteY28-998" fmla="*/ 5444848 h 5785910"/>
              <a:gd name="connsiteX29-999" fmla="*/ 4581281 w 5342334"/>
              <a:gd name="connsiteY29-1000" fmla="*/ 5445228 h 5785910"/>
              <a:gd name="connsiteX30-1001" fmla="*/ 2168410 w 5342334"/>
              <a:gd name="connsiteY30-1002" fmla="*/ 5525146 h 5785910"/>
              <a:gd name="connsiteX31-1003" fmla="*/ 1445968 w 5342334"/>
              <a:gd name="connsiteY31-1004" fmla="*/ 3310386 h 5785910"/>
              <a:gd name="connsiteX32-1005" fmla="*/ 1446532 w 5342334"/>
              <a:gd name="connsiteY32-1006" fmla="*/ 2941092 h 5785910"/>
              <a:gd name="connsiteX33-1007" fmla="*/ 1514723 w 5342334"/>
              <a:gd name="connsiteY33-1008" fmla="*/ 2929703 h 5785910"/>
              <a:gd name="connsiteX34-1009" fmla="*/ 1975047 w 5342334"/>
              <a:gd name="connsiteY34-1010" fmla="*/ 2725675 h 5785910"/>
              <a:gd name="connsiteX35-1011" fmla="*/ 2654934 w 5342334"/>
              <a:gd name="connsiteY35-1012" fmla="*/ 1630299 h 5785910"/>
              <a:gd name="connsiteX36-1013" fmla="*/ 3108192 w 5342334"/>
              <a:gd name="connsiteY36-1014" fmla="*/ 686009 h 5785910"/>
              <a:gd name="connsiteX37-1015" fmla="*/ 3334821 w 5342334"/>
              <a:gd name="connsiteY37-1016" fmla="*/ 6121 h 5785910"/>
              <a:gd name="connsiteX38-1017" fmla="*/ 3380735 w 5342334"/>
              <a:gd name="connsiteY38-1018" fmla="*/ 118 h 5785910"/>
              <a:gd name="connsiteX0-1019" fmla="*/ 1438934 w 5342334"/>
              <a:gd name="connsiteY0-1020" fmla="*/ 2944008 h 5785910"/>
              <a:gd name="connsiteX1-1021" fmla="*/ 1441770 w 5342334"/>
              <a:gd name="connsiteY1-1022" fmla="*/ 2943473 h 5785910"/>
              <a:gd name="connsiteX2-1023" fmla="*/ 1438934 w 5342334"/>
              <a:gd name="connsiteY2-1024" fmla="*/ 2944008 h 5785910"/>
              <a:gd name="connsiteX3-1025" fmla="*/ 1354605 w 5342334"/>
              <a:gd name="connsiteY3-1026" fmla="*/ 2912708 h 5785910"/>
              <a:gd name="connsiteX4-1027" fmla="*/ 1423317 w 5342334"/>
              <a:gd name="connsiteY4-1028" fmla="*/ 2947468 h 5785910"/>
              <a:gd name="connsiteX5-1029" fmla="*/ 1421525 w 5342334"/>
              <a:gd name="connsiteY5-1030" fmla="*/ 3320849 h 5785910"/>
              <a:gd name="connsiteX6-1031" fmla="*/ 2146318 w 5342334"/>
              <a:gd name="connsiteY6-1032" fmla="*/ 5548257 h 5785910"/>
              <a:gd name="connsiteX7-1033" fmla="*/ 2115204 w 5342334"/>
              <a:gd name="connsiteY7-1034" fmla="*/ 5553206 h 5785910"/>
              <a:gd name="connsiteX8-1035" fmla="*/ 1246460 w 5342334"/>
              <a:gd name="connsiteY8-1036" fmla="*/ 5785910 h 5785910"/>
              <a:gd name="connsiteX9-1037" fmla="*/ 0 w 5342334"/>
              <a:gd name="connsiteY9-1038" fmla="*/ 3148605 h 5785910"/>
              <a:gd name="connsiteX10-1039" fmla="*/ 1262428 w 5342334"/>
              <a:gd name="connsiteY10-1040" fmla="*/ 2938106 h 5785910"/>
              <a:gd name="connsiteX11-1041" fmla="*/ 1354605 w 5342334"/>
              <a:gd name="connsiteY11-1042" fmla="*/ 2912708 h 5785910"/>
              <a:gd name="connsiteX12-1043" fmla="*/ 3380735 w 5342334"/>
              <a:gd name="connsiteY12-1044" fmla="*/ 118 h 5785910"/>
              <a:gd name="connsiteX13-1045" fmla="*/ 3863622 w 5342334"/>
              <a:gd name="connsiteY13-1046" fmla="*/ 912639 h 5785910"/>
              <a:gd name="connsiteX14-1047" fmla="*/ 3674765 w 5342334"/>
              <a:gd name="connsiteY14-1048" fmla="*/ 2045786 h 5785910"/>
              <a:gd name="connsiteX15-1049" fmla="*/ 4585837 w 5342334"/>
              <a:gd name="connsiteY15-1050" fmla="*/ 2046833 h 5785910"/>
              <a:gd name="connsiteX16-1051" fmla="*/ 4775401 w 5342334"/>
              <a:gd name="connsiteY16-1052" fmla="*/ 2003486 h 5785910"/>
              <a:gd name="connsiteX17-1053" fmla="*/ 5203724 w 5342334"/>
              <a:gd name="connsiteY17-1054" fmla="*/ 2381935 h 5785910"/>
              <a:gd name="connsiteX18-1055" fmla="*/ 4980124 w 5342334"/>
              <a:gd name="connsiteY18-1056" fmla="*/ 2705696 h 5785910"/>
              <a:gd name="connsiteX19-1057" fmla="*/ 5342334 w 5342334"/>
              <a:gd name="connsiteY19-1058" fmla="*/ 3258997 h 5785910"/>
              <a:gd name="connsiteX20-1059" fmla="*/ 5107100 w 5342334"/>
              <a:gd name="connsiteY20-1060" fmla="*/ 3754493 h 5785910"/>
              <a:gd name="connsiteX21-1061" fmla="*/ 5342334 w 5342334"/>
              <a:gd name="connsiteY21-1062" fmla="*/ 4140580 h 5785910"/>
              <a:gd name="connsiteX22-1063" fmla="*/ 4844706 w 5342334"/>
              <a:gd name="connsiteY22-1064" fmla="*/ 4606676 h 5785910"/>
              <a:gd name="connsiteX23-1065" fmla="*/ 4790537 w 5342334"/>
              <a:gd name="connsiteY23-1066" fmla="*/ 4596433 h 5785910"/>
              <a:gd name="connsiteX24-1067" fmla="*/ 4802287 w 5342334"/>
              <a:gd name="connsiteY24-1068" fmla="*/ 4606672 h 5785910"/>
              <a:gd name="connsiteX25-1069" fmla="*/ 5191248 w 5342334"/>
              <a:gd name="connsiteY25-1070" fmla="*/ 4997228 h 5785910"/>
              <a:gd name="connsiteX26-1071" fmla="*/ 4866278 w 5342334"/>
              <a:gd name="connsiteY26-1072" fmla="*/ 5435572 h 5785910"/>
              <a:gd name="connsiteX27-1073" fmla="*/ 4581456 w 5342334"/>
              <a:gd name="connsiteY27-1074" fmla="*/ 5443059 h 5785910"/>
              <a:gd name="connsiteX28-1075" fmla="*/ 4593578 w 5342334"/>
              <a:gd name="connsiteY28-1076" fmla="*/ 5444848 h 5785910"/>
              <a:gd name="connsiteX29-1077" fmla="*/ 4581281 w 5342334"/>
              <a:gd name="connsiteY29-1078" fmla="*/ 5445228 h 5785910"/>
              <a:gd name="connsiteX30-1079" fmla="*/ 2168410 w 5342334"/>
              <a:gd name="connsiteY30-1080" fmla="*/ 5525146 h 5785910"/>
              <a:gd name="connsiteX31-1081" fmla="*/ 1445968 w 5342334"/>
              <a:gd name="connsiteY31-1082" fmla="*/ 3310386 h 5785910"/>
              <a:gd name="connsiteX32-1083" fmla="*/ 1446532 w 5342334"/>
              <a:gd name="connsiteY32-1084" fmla="*/ 2941092 h 5785910"/>
              <a:gd name="connsiteX33-1085" fmla="*/ 1514723 w 5342334"/>
              <a:gd name="connsiteY33-1086" fmla="*/ 2929703 h 5785910"/>
              <a:gd name="connsiteX34-1087" fmla="*/ 1975047 w 5342334"/>
              <a:gd name="connsiteY34-1088" fmla="*/ 2725675 h 5785910"/>
              <a:gd name="connsiteX35-1089" fmla="*/ 2654934 w 5342334"/>
              <a:gd name="connsiteY35-1090" fmla="*/ 1630299 h 5785910"/>
              <a:gd name="connsiteX36-1091" fmla="*/ 3108192 w 5342334"/>
              <a:gd name="connsiteY36-1092" fmla="*/ 686009 h 5785910"/>
              <a:gd name="connsiteX37-1093" fmla="*/ 3334821 w 5342334"/>
              <a:gd name="connsiteY37-1094" fmla="*/ 6121 h 5785910"/>
              <a:gd name="connsiteX38-1095" fmla="*/ 3380735 w 5342334"/>
              <a:gd name="connsiteY38-1096" fmla="*/ 118 h 5785910"/>
              <a:gd name="connsiteX0-1097" fmla="*/ 1438934 w 5342334"/>
              <a:gd name="connsiteY0-1098" fmla="*/ 2944008 h 5785910"/>
              <a:gd name="connsiteX1-1099" fmla="*/ 1441770 w 5342334"/>
              <a:gd name="connsiteY1-1100" fmla="*/ 2943473 h 5785910"/>
              <a:gd name="connsiteX2-1101" fmla="*/ 1438934 w 5342334"/>
              <a:gd name="connsiteY2-1102" fmla="*/ 2944008 h 5785910"/>
              <a:gd name="connsiteX3-1103" fmla="*/ 1354605 w 5342334"/>
              <a:gd name="connsiteY3-1104" fmla="*/ 2912708 h 5785910"/>
              <a:gd name="connsiteX4-1105" fmla="*/ 1423317 w 5342334"/>
              <a:gd name="connsiteY4-1106" fmla="*/ 2947468 h 5785910"/>
              <a:gd name="connsiteX5-1107" fmla="*/ 1421525 w 5342334"/>
              <a:gd name="connsiteY5-1108" fmla="*/ 3320849 h 5785910"/>
              <a:gd name="connsiteX6-1109" fmla="*/ 2146318 w 5342334"/>
              <a:gd name="connsiteY6-1110" fmla="*/ 5548257 h 5785910"/>
              <a:gd name="connsiteX7-1111" fmla="*/ 2115204 w 5342334"/>
              <a:gd name="connsiteY7-1112" fmla="*/ 5553206 h 5785910"/>
              <a:gd name="connsiteX8-1113" fmla="*/ 1246460 w 5342334"/>
              <a:gd name="connsiteY8-1114" fmla="*/ 5785910 h 5785910"/>
              <a:gd name="connsiteX9-1115" fmla="*/ 0 w 5342334"/>
              <a:gd name="connsiteY9-1116" fmla="*/ 3148605 h 5785910"/>
              <a:gd name="connsiteX10-1117" fmla="*/ 1262428 w 5342334"/>
              <a:gd name="connsiteY10-1118" fmla="*/ 2938106 h 5785910"/>
              <a:gd name="connsiteX11-1119" fmla="*/ 1354605 w 5342334"/>
              <a:gd name="connsiteY11-1120" fmla="*/ 2912708 h 5785910"/>
              <a:gd name="connsiteX12-1121" fmla="*/ 3380735 w 5342334"/>
              <a:gd name="connsiteY12-1122" fmla="*/ 118 h 5785910"/>
              <a:gd name="connsiteX13-1123" fmla="*/ 3863622 w 5342334"/>
              <a:gd name="connsiteY13-1124" fmla="*/ 912639 h 5785910"/>
              <a:gd name="connsiteX14-1125" fmla="*/ 3674765 w 5342334"/>
              <a:gd name="connsiteY14-1126" fmla="*/ 2045786 h 5785910"/>
              <a:gd name="connsiteX15-1127" fmla="*/ 4585837 w 5342334"/>
              <a:gd name="connsiteY15-1128" fmla="*/ 2046833 h 5785910"/>
              <a:gd name="connsiteX16-1129" fmla="*/ 4775401 w 5342334"/>
              <a:gd name="connsiteY16-1130" fmla="*/ 2003486 h 5785910"/>
              <a:gd name="connsiteX17-1131" fmla="*/ 5203724 w 5342334"/>
              <a:gd name="connsiteY17-1132" fmla="*/ 2381935 h 5785910"/>
              <a:gd name="connsiteX18-1133" fmla="*/ 4980124 w 5342334"/>
              <a:gd name="connsiteY18-1134" fmla="*/ 2705696 h 5785910"/>
              <a:gd name="connsiteX19-1135" fmla="*/ 5342334 w 5342334"/>
              <a:gd name="connsiteY19-1136" fmla="*/ 3258997 h 5785910"/>
              <a:gd name="connsiteX20-1137" fmla="*/ 5107100 w 5342334"/>
              <a:gd name="connsiteY20-1138" fmla="*/ 3754493 h 5785910"/>
              <a:gd name="connsiteX21-1139" fmla="*/ 5342334 w 5342334"/>
              <a:gd name="connsiteY21-1140" fmla="*/ 4140580 h 5785910"/>
              <a:gd name="connsiteX22-1141" fmla="*/ 4844706 w 5342334"/>
              <a:gd name="connsiteY22-1142" fmla="*/ 4606676 h 5785910"/>
              <a:gd name="connsiteX23-1143" fmla="*/ 4790537 w 5342334"/>
              <a:gd name="connsiteY23-1144" fmla="*/ 4596433 h 5785910"/>
              <a:gd name="connsiteX24-1145" fmla="*/ 4802287 w 5342334"/>
              <a:gd name="connsiteY24-1146" fmla="*/ 4606672 h 5785910"/>
              <a:gd name="connsiteX25-1147" fmla="*/ 5191248 w 5342334"/>
              <a:gd name="connsiteY25-1148" fmla="*/ 4997228 h 5785910"/>
              <a:gd name="connsiteX26-1149" fmla="*/ 4866278 w 5342334"/>
              <a:gd name="connsiteY26-1150" fmla="*/ 5435572 h 5785910"/>
              <a:gd name="connsiteX27-1151" fmla="*/ 4581456 w 5342334"/>
              <a:gd name="connsiteY27-1152" fmla="*/ 5443059 h 5785910"/>
              <a:gd name="connsiteX28-1153" fmla="*/ 4593578 w 5342334"/>
              <a:gd name="connsiteY28-1154" fmla="*/ 5444848 h 5785910"/>
              <a:gd name="connsiteX29-1155" fmla="*/ 4581281 w 5342334"/>
              <a:gd name="connsiteY29-1156" fmla="*/ 5445228 h 5785910"/>
              <a:gd name="connsiteX30-1157" fmla="*/ 2168410 w 5342334"/>
              <a:gd name="connsiteY30-1158" fmla="*/ 5525146 h 5785910"/>
              <a:gd name="connsiteX31-1159" fmla="*/ 1446532 w 5342334"/>
              <a:gd name="connsiteY31-1160" fmla="*/ 2941092 h 5785910"/>
              <a:gd name="connsiteX32-1161" fmla="*/ 1514723 w 5342334"/>
              <a:gd name="connsiteY32-1162" fmla="*/ 2929703 h 5785910"/>
              <a:gd name="connsiteX33-1163" fmla="*/ 1975047 w 5342334"/>
              <a:gd name="connsiteY33-1164" fmla="*/ 2725675 h 5785910"/>
              <a:gd name="connsiteX34-1165" fmla="*/ 2654934 w 5342334"/>
              <a:gd name="connsiteY34-1166" fmla="*/ 1630299 h 5785910"/>
              <a:gd name="connsiteX35-1167" fmla="*/ 3108192 w 5342334"/>
              <a:gd name="connsiteY35-1168" fmla="*/ 686009 h 5785910"/>
              <a:gd name="connsiteX36-1169" fmla="*/ 3334821 w 5342334"/>
              <a:gd name="connsiteY36-1170" fmla="*/ 6121 h 5785910"/>
              <a:gd name="connsiteX37-1171" fmla="*/ 3380735 w 5342334"/>
              <a:gd name="connsiteY37-1172" fmla="*/ 118 h 5785910"/>
              <a:gd name="connsiteX0-1173" fmla="*/ 1438934 w 5342334"/>
              <a:gd name="connsiteY0-1174" fmla="*/ 2944008 h 5785910"/>
              <a:gd name="connsiteX1-1175" fmla="*/ 1441770 w 5342334"/>
              <a:gd name="connsiteY1-1176" fmla="*/ 2943473 h 5785910"/>
              <a:gd name="connsiteX2-1177" fmla="*/ 1438934 w 5342334"/>
              <a:gd name="connsiteY2-1178" fmla="*/ 2944008 h 5785910"/>
              <a:gd name="connsiteX3-1179" fmla="*/ 1354605 w 5342334"/>
              <a:gd name="connsiteY3-1180" fmla="*/ 2912708 h 5785910"/>
              <a:gd name="connsiteX4-1181" fmla="*/ 1423317 w 5342334"/>
              <a:gd name="connsiteY4-1182" fmla="*/ 2947468 h 5785910"/>
              <a:gd name="connsiteX5-1183" fmla="*/ 1421525 w 5342334"/>
              <a:gd name="connsiteY5-1184" fmla="*/ 3320849 h 5785910"/>
              <a:gd name="connsiteX6-1185" fmla="*/ 2146318 w 5342334"/>
              <a:gd name="connsiteY6-1186" fmla="*/ 5548257 h 5785910"/>
              <a:gd name="connsiteX7-1187" fmla="*/ 2115204 w 5342334"/>
              <a:gd name="connsiteY7-1188" fmla="*/ 5553206 h 5785910"/>
              <a:gd name="connsiteX8-1189" fmla="*/ 1246460 w 5342334"/>
              <a:gd name="connsiteY8-1190" fmla="*/ 5785910 h 5785910"/>
              <a:gd name="connsiteX9-1191" fmla="*/ 0 w 5342334"/>
              <a:gd name="connsiteY9-1192" fmla="*/ 3148605 h 5785910"/>
              <a:gd name="connsiteX10-1193" fmla="*/ 1262428 w 5342334"/>
              <a:gd name="connsiteY10-1194" fmla="*/ 2938106 h 5785910"/>
              <a:gd name="connsiteX11-1195" fmla="*/ 1354605 w 5342334"/>
              <a:gd name="connsiteY11-1196" fmla="*/ 2912708 h 5785910"/>
              <a:gd name="connsiteX12-1197" fmla="*/ 3380735 w 5342334"/>
              <a:gd name="connsiteY12-1198" fmla="*/ 118 h 5785910"/>
              <a:gd name="connsiteX13-1199" fmla="*/ 3863622 w 5342334"/>
              <a:gd name="connsiteY13-1200" fmla="*/ 912639 h 5785910"/>
              <a:gd name="connsiteX14-1201" fmla="*/ 3674765 w 5342334"/>
              <a:gd name="connsiteY14-1202" fmla="*/ 2045786 h 5785910"/>
              <a:gd name="connsiteX15-1203" fmla="*/ 4585837 w 5342334"/>
              <a:gd name="connsiteY15-1204" fmla="*/ 2046833 h 5785910"/>
              <a:gd name="connsiteX16-1205" fmla="*/ 4775401 w 5342334"/>
              <a:gd name="connsiteY16-1206" fmla="*/ 2003486 h 5785910"/>
              <a:gd name="connsiteX17-1207" fmla="*/ 5203724 w 5342334"/>
              <a:gd name="connsiteY17-1208" fmla="*/ 2381935 h 5785910"/>
              <a:gd name="connsiteX18-1209" fmla="*/ 4980124 w 5342334"/>
              <a:gd name="connsiteY18-1210" fmla="*/ 2705696 h 5785910"/>
              <a:gd name="connsiteX19-1211" fmla="*/ 5342334 w 5342334"/>
              <a:gd name="connsiteY19-1212" fmla="*/ 3258997 h 5785910"/>
              <a:gd name="connsiteX20-1213" fmla="*/ 5107100 w 5342334"/>
              <a:gd name="connsiteY20-1214" fmla="*/ 3754493 h 5785910"/>
              <a:gd name="connsiteX21-1215" fmla="*/ 5342334 w 5342334"/>
              <a:gd name="connsiteY21-1216" fmla="*/ 4140580 h 5785910"/>
              <a:gd name="connsiteX22-1217" fmla="*/ 4844706 w 5342334"/>
              <a:gd name="connsiteY22-1218" fmla="*/ 4606676 h 5785910"/>
              <a:gd name="connsiteX23-1219" fmla="*/ 4790537 w 5342334"/>
              <a:gd name="connsiteY23-1220" fmla="*/ 4596433 h 5785910"/>
              <a:gd name="connsiteX24-1221" fmla="*/ 4802287 w 5342334"/>
              <a:gd name="connsiteY24-1222" fmla="*/ 4606672 h 5785910"/>
              <a:gd name="connsiteX25-1223" fmla="*/ 5191248 w 5342334"/>
              <a:gd name="connsiteY25-1224" fmla="*/ 4997228 h 5785910"/>
              <a:gd name="connsiteX26-1225" fmla="*/ 4866278 w 5342334"/>
              <a:gd name="connsiteY26-1226" fmla="*/ 5435572 h 5785910"/>
              <a:gd name="connsiteX27-1227" fmla="*/ 4581456 w 5342334"/>
              <a:gd name="connsiteY27-1228" fmla="*/ 5443059 h 5785910"/>
              <a:gd name="connsiteX28-1229" fmla="*/ 4593578 w 5342334"/>
              <a:gd name="connsiteY28-1230" fmla="*/ 5444848 h 5785910"/>
              <a:gd name="connsiteX29-1231" fmla="*/ 4581281 w 5342334"/>
              <a:gd name="connsiteY29-1232" fmla="*/ 5445228 h 5785910"/>
              <a:gd name="connsiteX30-1233" fmla="*/ 2168410 w 5342334"/>
              <a:gd name="connsiteY30-1234" fmla="*/ 5525146 h 5785910"/>
              <a:gd name="connsiteX31-1235" fmla="*/ 1446532 w 5342334"/>
              <a:gd name="connsiteY31-1236" fmla="*/ 2941092 h 5785910"/>
              <a:gd name="connsiteX32-1237" fmla="*/ 1514723 w 5342334"/>
              <a:gd name="connsiteY32-1238" fmla="*/ 2929703 h 5785910"/>
              <a:gd name="connsiteX33-1239" fmla="*/ 1975047 w 5342334"/>
              <a:gd name="connsiteY33-1240" fmla="*/ 2725675 h 5785910"/>
              <a:gd name="connsiteX34-1241" fmla="*/ 2654934 w 5342334"/>
              <a:gd name="connsiteY34-1242" fmla="*/ 1630299 h 5785910"/>
              <a:gd name="connsiteX35-1243" fmla="*/ 3108192 w 5342334"/>
              <a:gd name="connsiteY35-1244" fmla="*/ 686009 h 5785910"/>
              <a:gd name="connsiteX36-1245" fmla="*/ 3334821 w 5342334"/>
              <a:gd name="connsiteY36-1246" fmla="*/ 6121 h 5785910"/>
              <a:gd name="connsiteX37-1247" fmla="*/ 3380735 w 5342334"/>
              <a:gd name="connsiteY37-1248" fmla="*/ 118 h 5785910"/>
              <a:gd name="connsiteX0-1249" fmla="*/ 1438934 w 5342334"/>
              <a:gd name="connsiteY0-1250" fmla="*/ 2944008 h 5785910"/>
              <a:gd name="connsiteX1-1251" fmla="*/ 1441770 w 5342334"/>
              <a:gd name="connsiteY1-1252" fmla="*/ 2943473 h 5785910"/>
              <a:gd name="connsiteX2-1253" fmla="*/ 1438934 w 5342334"/>
              <a:gd name="connsiteY2-1254" fmla="*/ 2944008 h 5785910"/>
              <a:gd name="connsiteX3-1255" fmla="*/ 1354605 w 5342334"/>
              <a:gd name="connsiteY3-1256" fmla="*/ 2912708 h 5785910"/>
              <a:gd name="connsiteX4-1257" fmla="*/ 1423317 w 5342334"/>
              <a:gd name="connsiteY4-1258" fmla="*/ 2947468 h 5785910"/>
              <a:gd name="connsiteX5-1259" fmla="*/ 1421525 w 5342334"/>
              <a:gd name="connsiteY5-1260" fmla="*/ 3320849 h 5785910"/>
              <a:gd name="connsiteX6-1261" fmla="*/ 2146318 w 5342334"/>
              <a:gd name="connsiteY6-1262" fmla="*/ 5548257 h 5785910"/>
              <a:gd name="connsiteX7-1263" fmla="*/ 2115204 w 5342334"/>
              <a:gd name="connsiteY7-1264" fmla="*/ 5553206 h 5785910"/>
              <a:gd name="connsiteX8-1265" fmla="*/ 1246460 w 5342334"/>
              <a:gd name="connsiteY8-1266" fmla="*/ 5785910 h 5785910"/>
              <a:gd name="connsiteX9-1267" fmla="*/ 0 w 5342334"/>
              <a:gd name="connsiteY9-1268" fmla="*/ 3148605 h 5785910"/>
              <a:gd name="connsiteX10-1269" fmla="*/ 1262428 w 5342334"/>
              <a:gd name="connsiteY10-1270" fmla="*/ 2938106 h 5785910"/>
              <a:gd name="connsiteX11-1271" fmla="*/ 1354605 w 5342334"/>
              <a:gd name="connsiteY11-1272" fmla="*/ 2912708 h 5785910"/>
              <a:gd name="connsiteX12-1273" fmla="*/ 3380735 w 5342334"/>
              <a:gd name="connsiteY12-1274" fmla="*/ 118 h 5785910"/>
              <a:gd name="connsiteX13-1275" fmla="*/ 3863622 w 5342334"/>
              <a:gd name="connsiteY13-1276" fmla="*/ 912639 h 5785910"/>
              <a:gd name="connsiteX14-1277" fmla="*/ 3674765 w 5342334"/>
              <a:gd name="connsiteY14-1278" fmla="*/ 2045786 h 5785910"/>
              <a:gd name="connsiteX15-1279" fmla="*/ 4585837 w 5342334"/>
              <a:gd name="connsiteY15-1280" fmla="*/ 2046833 h 5785910"/>
              <a:gd name="connsiteX16-1281" fmla="*/ 4775401 w 5342334"/>
              <a:gd name="connsiteY16-1282" fmla="*/ 2003486 h 5785910"/>
              <a:gd name="connsiteX17-1283" fmla="*/ 5203724 w 5342334"/>
              <a:gd name="connsiteY17-1284" fmla="*/ 2381935 h 5785910"/>
              <a:gd name="connsiteX18-1285" fmla="*/ 4980124 w 5342334"/>
              <a:gd name="connsiteY18-1286" fmla="*/ 2705696 h 5785910"/>
              <a:gd name="connsiteX19-1287" fmla="*/ 5342334 w 5342334"/>
              <a:gd name="connsiteY19-1288" fmla="*/ 3258997 h 5785910"/>
              <a:gd name="connsiteX20-1289" fmla="*/ 5107100 w 5342334"/>
              <a:gd name="connsiteY20-1290" fmla="*/ 3754493 h 5785910"/>
              <a:gd name="connsiteX21-1291" fmla="*/ 5342334 w 5342334"/>
              <a:gd name="connsiteY21-1292" fmla="*/ 4140580 h 5785910"/>
              <a:gd name="connsiteX22-1293" fmla="*/ 4844706 w 5342334"/>
              <a:gd name="connsiteY22-1294" fmla="*/ 4606676 h 5785910"/>
              <a:gd name="connsiteX23-1295" fmla="*/ 4790537 w 5342334"/>
              <a:gd name="connsiteY23-1296" fmla="*/ 4596433 h 5785910"/>
              <a:gd name="connsiteX24-1297" fmla="*/ 4802287 w 5342334"/>
              <a:gd name="connsiteY24-1298" fmla="*/ 4606672 h 5785910"/>
              <a:gd name="connsiteX25-1299" fmla="*/ 5191248 w 5342334"/>
              <a:gd name="connsiteY25-1300" fmla="*/ 4997228 h 5785910"/>
              <a:gd name="connsiteX26-1301" fmla="*/ 4866278 w 5342334"/>
              <a:gd name="connsiteY26-1302" fmla="*/ 5435572 h 5785910"/>
              <a:gd name="connsiteX27-1303" fmla="*/ 4581456 w 5342334"/>
              <a:gd name="connsiteY27-1304" fmla="*/ 5443059 h 5785910"/>
              <a:gd name="connsiteX28-1305" fmla="*/ 4593578 w 5342334"/>
              <a:gd name="connsiteY28-1306" fmla="*/ 5444848 h 5785910"/>
              <a:gd name="connsiteX29-1307" fmla="*/ 4581281 w 5342334"/>
              <a:gd name="connsiteY29-1308" fmla="*/ 5445228 h 5785910"/>
              <a:gd name="connsiteX30-1309" fmla="*/ 2168410 w 5342334"/>
              <a:gd name="connsiteY30-1310" fmla="*/ 5525146 h 5785910"/>
              <a:gd name="connsiteX31-1311" fmla="*/ 1514723 w 5342334"/>
              <a:gd name="connsiteY31-1312" fmla="*/ 2929703 h 5785910"/>
              <a:gd name="connsiteX32-1313" fmla="*/ 1975047 w 5342334"/>
              <a:gd name="connsiteY32-1314" fmla="*/ 2725675 h 5785910"/>
              <a:gd name="connsiteX33-1315" fmla="*/ 2654934 w 5342334"/>
              <a:gd name="connsiteY33-1316" fmla="*/ 1630299 h 5785910"/>
              <a:gd name="connsiteX34-1317" fmla="*/ 3108192 w 5342334"/>
              <a:gd name="connsiteY34-1318" fmla="*/ 686009 h 5785910"/>
              <a:gd name="connsiteX35-1319" fmla="*/ 3334821 w 5342334"/>
              <a:gd name="connsiteY35-1320" fmla="*/ 6121 h 5785910"/>
              <a:gd name="connsiteX36-1321" fmla="*/ 3380735 w 5342334"/>
              <a:gd name="connsiteY36-1322" fmla="*/ 118 h 5785910"/>
              <a:gd name="connsiteX0-1323" fmla="*/ 1438934 w 5342334"/>
              <a:gd name="connsiteY0-1324" fmla="*/ 2944008 h 5785910"/>
              <a:gd name="connsiteX1-1325" fmla="*/ 1441770 w 5342334"/>
              <a:gd name="connsiteY1-1326" fmla="*/ 2943473 h 5785910"/>
              <a:gd name="connsiteX2-1327" fmla="*/ 1438934 w 5342334"/>
              <a:gd name="connsiteY2-1328" fmla="*/ 2944008 h 5785910"/>
              <a:gd name="connsiteX3-1329" fmla="*/ 1354605 w 5342334"/>
              <a:gd name="connsiteY3-1330" fmla="*/ 2912708 h 5785910"/>
              <a:gd name="connsiteX4-1331" fmla="*/ 1423317 w 5342334"/>
              <a:gd name="connsiteY4-1332" fmla="*/ 2947468 h 5785910"/>
              <a:gd name="connsiteX5-1333" fmla="*/ 1421525 w 5342334"/>
              <a:gd name="connsiteY5-1334" fmla="*/ 3320849 h 5785910"/>
              <a:gd name="connsiteX6-1335" fmla="*/ 2146318 w 5342334"/>
              <a:gd name="connsiteY6-1336" fmla="*/ 5548257 h 5785910"/>
              <a:gd name="connsiteX7-1337" fmla="*/ 2115204 w 5342334"/>
              <a:gd name="connsiteY7-1338" fmla="*/ 5553206 h 5785910"/>
              <a:gd name="connsiteX8-1339" fmla="*/ 1246460 w 5342334"/>
              <a:gd name="connsiteY8-1340" fmla="*/ 5785910 h 5785910"/>
              <a:gd name="connsiteX9-1341" fmla="*/ 0 w 5342334"/>
              <a:gd name="connsiteY9-1342" fmla="*/ 3148605 h 5785910"/>
              <a:gd name="connsiteX10-1343" fmla="*/ 1262428 w 5342334"/>
              <a:gd name="connsiteY10-1344" fmla="*/ 2938106 h 5785910"/>
              <a:gd name="connsiteX11-1345" fmla="*/ 1354605 w 5342334"/>
              <a:gd name="connsiteY11-1346" fmla="*/ 2912708 h 5785910"/>
              <a:gd name="connsiteX12-1347" fmla="*/ 3380735 w 5342334"/>
              <a:gd name="connsiteY12-1348" fmla="*/ 118 h 5785910"/>
              <a:gd name="connsiteX13-1349" fmla="*/ 3863622 w 5342334"/>
              <a:gd name="connsiteY13-1350" fmla="*/ 912639 h 5785910"/>
              <a:gd name="connsiteX14-1351" fmla="*/ 3674765 w 5342334"/>
              <a:gd name="connsiteY14-1352" fmla="*/ 2045786 h 5785910"/>
              <a:gd name="connsiteX15-1353" fmla="*/ 4585837 w 5342334"/>
              <a:gd name="connsiteY15-1354" fmla="*/ 2046833 h 5785910"/>
              <a:gd name="connsiteX16-1355" fmla="*/ 4775401 w 5342334"/>
              <a:gd name="connsiteY16-1356" fmla="*/ 2003486 h 5785910"/>
              <a:gd name="connsiteX17-1357" fmla="*/ 5203724 w 5342334"/>
              <a:gd name="connsiteY17-1358" fmla="*/ 2381935 h 5785910"/>
              <a:gd name="connsiteX18-1359" fmla="*/ 4980124 w 5342334"/>
              <a:gd name="connsiteY18-1360" fmla="*/ 2705696 h 5785910"/>
              <a:gd name="connsiteX19-1361" fmla="*/ 5342334 w 5342334"/>
              <a:gd name="connsiteY19-1362" fmla="*/ 3258997 h 5785910"/>
              <a:gd name="connsiteX20-1363" fmla="*/ 5107100 w 5342334"/>
              <a:gd name="connsiteY20-1364" fmla="*/ 3754493 h 5785910"/>
              <a:gd name="connsiteX21-1365" fmla="*/ 5342334 w 5342334"/>
              <a:gd name="connsiteY21-1366" fmla="*/ 4140580 h 5785910"/>
              <a:gd name="connsiteX22-1367" fmla="*/ 4844706 w 5342334"/>
              <a:gd name="connsiteY22-1368" fmla="*/ 4606676 h 5785910"/>
              <a:gd name="connsiteX23-1369" fmla="*/ 4790537 w 5342334"/>
              <a:gd name="connsiteY23-1370" fmla="*/ 4596433 h 5785910"/>
              <a:gd name="connsiteX24-1371" fmla="*/ 4802287 w 5342334"/>
              <a:gd name="connsiteY24-1372" fmla="*/ 4606672 h 5785910"/>
              <a:gd name="connsiteX25-1373" fmla="*/ 5191248 w 5342334"/>
              <a:gd name="connsiteY25-1374" fmla="*/ 4997228 h 5785910"/>
              <a:gd name="connsiteX26-1375" fmla="*/ 4866278 w 5342334"/>
              <a:gd name="connsiteY26-1376" fmla="*/ 5435572 h 5785910"/>
              <a:gd name="connsiteX27-1377" fmla="*/ 4581456 w 5342334"/>
              <a:gd name="connsiteY27-1378" fmla="*/ 5443059 h 5785910"/>
              <a:gd name="connsiteX28-1379" fmla="*/ 4593578 w 5342334"/>
              <a:gd name="connsiteY28-1380" fmla="*/ 5444848 h 5785910"/>
              <a:gd name="connsiteX29-1381" fmla="*/ 4581281 w 5342334"/>
              <a:gd name="connsiteY29-1382" fmla="*/ 5445228 h 5785910"/>
              <a:gd name="connsiteX30-1383" fmla="*/ 2168410 w 5342334"/>
              <a:gd name="connsiteY30-1384" fmla="*/ 5525146 h 5785910"/>
              <a:gd name="connsiteX31-1385" fmla="*/ 1514723 w 5342334"/>
              <a:gd name="connsiteY31-1386" fmla="*/ 2929703 h 5785910"/>
              <a:gd name="connsiteX32-1387" fmla="*/ 1975047 w 5342334"/>
              <a:gd name="connsiteY32-1388" fmla="*/ 2725675 h 5785910"/>
              <a:gd name="connsiteX33-1389" fmla="*/ 2654934 w 5342334"/>
              <a:gd name="connsiteY33-1390" fmla="*/ 1630299 h 5785910"/>
              <a:gd name="connsiteX34-1391" fmla="*/ 3108192 w 5342334"/>
              <a:gd name="connsiteY34-1392" fmla="*/ 686009 h 5785910"/>
              <a:gd name="connsiteX35-1393" fmla="*/ 3334821 w 5342334"/>
              <a:gd name="connsiteY35-1394" fmla="*/ 6121 h 5785910"/>
              <a:gd name="connsiteX36-1395" fmla="*/ 3380735 w 5342334"/>
              <a:gd name="connsiteY36-1396" fmla="*/ 118 h 5785910"/>
              <a:gd name="connsiteX0-1397" fmla="*/ 1438934 w 5342334"/>
              <a:gd name="connsiteY0-1398" fmla="*/ 2944008 h 5785910"/>
              <a:gd name="connsiteX1-1399" fmla="*/ 1441770 w 5342334"/>
              <a:gd name="connsiteY1-1400" fmla="*/ 2943473 h 5785910"/>
              <a:gd name="connsiteX2-1401" fmla="*/ 1438934 w 5342334"/>
              <a:gd name="connsiteY2-1402" fmla="*/ 2944008 h 5785910"/>
              <a:gd name="connsiteX3-1403" fmla="*/ 1354605 w 5342334"/>
              <a:gd name="connsiteY3-1404" fmla="*/ 2912708 h 5785910"/>
              <a:gd name="connsiteX4-1405" fmla="*/ 1423317 w 5342334"/>
              <a:gd name="connsiteY4-1406" fmla="*/ 2947468 h 5785910"/>
              <a:gd name="connsiteX5-1407" fmla="*/ 1421525 w 5342334"/>
              <a:gd name="connsiteY5-1408" fmla="*/ 3320849 h 5785910"/>
              <a:gd name="connsiteX6-1409" fmla="*/ 2146318 w 5342334"/>
              <a:gd name="connsiteY6-1410" fmla="*/ 5548257 h 5785910"/>
              <a:gd name="connsiteX7-1411" fmla="*/ 2115204 w 5342334"/>
              <a:gd name="connsiteY7-1412" fmla="*/ 5553206 h 5785910"/>
              <a:gd name="connsiteX8-1413" fmla="*/ 1246460 w 5342334"/>
              <a:gd name="connsiteY8-1414" fmla="*/ 5785910 h 5785910"/>
              <a:gd name="connsiteX9-1415" fmla="*/ 0 w 5342334"/>
              <a:gd name="connsiteY9-1416" fmla="*/ 3148605 h 5785910"/>
              <a:gd name="connsiteX10-1417" fmla="*/ 1262428 w 5342334"/>
              <a:gd name="connsiteY10-1418" fmla="*/ 2938106 h 5785910"/>
              <a:gd name="connsiteX11-1419" fmla="*/ 1354605 w 5342334"/>
              <a:gd name="connsiteY11-1420" fmla="*/ 2912708 h 5785910"/>
              <a:gd name="connsiteX12-1421" fmla="*/ 3380735 w 5342334"/>
              <a:gd name="connsiteY12-1422" fmla="*/ 118 h 5785910"/>
              <a:gd name="connsiteX13-1423" fmla="*/ 3863622 w 5342334"/>
              <a:gd name="connsiteY13-1424" fmla="*/ 912639 h 5785910"/>
              <a:gd name="connsiteX14-1425" fmla="*/ 3674765 w 5342334"/>
              <a:gd name="connsiteY14-1426" fmla="*/ 2045786 h 5785910"/>
              <a:gd name="connsiteX15-1427" fmla="*/ 4585837 w 5342334"/>
              <a:gd name="connsiteY15-1428" fmla="*/ 2046833 h 5785910"/>
              <a:gd name="connsiteX16-1429" fmla="*/ 4775401 w 5342334"/>
              <a:gd name="connsiteY16-1430" fmla="*/ 2003486 h 5785910"/>
              <a:gd name="connsiteX17-1431" fmla="*/ 5203724 w 5342334"/>
              <a:gd name="connsiteY17-1432" fmla="*/ 2381935 h 5785910"/>
              <a:gd name="connsiteX18-1433" fmla="*/ 4980124 w 5342334"/>
              <a:gd name="connsiteY18-1434" fmla="*/ 2705696 h 5785910"/>
              <a:gd name="connsiteX19-1435" fmla="*/ 5342334 w 5342334"/>
              <a:gd name="connsiteY19-1436" fmla="*/ 3258997 h 5785910"/>
              <a:gd name="connsiteX20-1437" fmla="*/ 5107100 w 5342334"/>
              <a:gd name="connsiteY20-1438" fmla="*/ 3754493 h 5785910"/>
              <a:gd name="connsiteX21-1439" fmla="*/ 5342334 w 5342334"/>
              <a:gd name="connsiteY21-1440" fmla="*/ 4140580 h 5785910"/>
              <a:gd name="connsiteX22-1441" fmla="*/ 4844706 w 5342334"/>
              <a:gd name="connsiteY22-1442" fmla="*/ 4606676 h 5785910"/>
              <a:gd name="connsiteX23-1443" fmla="*/ 4790537 w 5342334"/>
              <a:gd name="connsiteY23-1444" fmla="*/ 4596433 h 5785910"/>
              <a:gd name="connsiteX24-1445" fmla="*/ 4802287 w 5342334"/>
              <a:gd name="connsiteY24-1446" fmla="*/ 4606672 h 5785910"/>
              <a:gd name="connsiteX25-1447" fmla="*/ 5191248 w 5342334"/>
              <a:gd name="connsiteY25-1448" fmla="*/ 4997228 h 5785910"/>
              <a:gd name="connsiteX26-1449" fmla="*/ 4866278 w 5342334"/>
              <a:gd name="connsiteY26-1450" fmla="*/ 5435572 h 5785910"/>
              <a:gd name="connsiteX27-1451" fmla="*/ 4581456 w 5342334"/>
              <a:gd name="connsiteY27-1452" fmla="*/ 5443059 h 5785910"/>
              <a:gd name="connsiteX28-1453" fmla="*/ 4593578 w 5342334"/>
              <a:gd name="connsiteY28-1454" fmla="*/ 5444848 h 5785910"/>
              <a:gd name="connsiteX29-1455" fmla="*/ 4581281 w 5342334"/>
              <a:gd name="connsiteY29-1456" fmla="*/ 5445228 h 5785910"/>
              <a:gd name="connsiteX30-1457" fmla="*/ 2201665 w 5342334"/>
              <a:gd name="connsiteY30-1458" fmla="*/ 5541774 h 5785910"/>
              <a:gd name="connsiteX31-1459" fmla="*/ 1514723 w 5342334"/>
              <a:gd name="connsiteY31-1460" fmla="*/ 2929703 h 5785910"/>
              <a:gd name="connsiteX32-1461" fmla="*/ 1975047 w 5342334"/>
              <a:gd name="connsiteY32-1462" fmla="*/ 2725675 h 5785910"/>
              <a:gd name="connsiteX33-1463" fmla="*/ 2654934 w 5342334"/>
              <a:gd name="connsiteY33-1464" fmla="*/ 1630299 h 5785910"/>
              <a:gd name="connsiteX34-1465" fmla="*/ 3108192 w 5342334"/>
              <a:gd name="connsiteY34-1466" fmla="*/ 686009 h 5785910"/>
              <a:gd name="connsiteX35-1467" fmla="*/ 3334821 w 5342334"/>
              <a:gd name="connsiteY35-1468" fmla="*/ 6121 h 5785910"/>
              <a:gd name="connsiteX36-1469" fmla="*/ 3380735 w 5342334"/>
              <a:gd name="connsiteY36-1470" fmla="*/ 118 h 5785910"/>
              <a:gd name="connsiteX0-1471" fmla="*/ 1438934 w 5342334"/>
              <a:gd name="connsiteY0-1472" fmla="*/ 2944008 h 5785910"/>
              <a:gd name="connsiteX1-1473" fmla="*/ 1441770 w 5342334"/>
              <a:gd name="connsiteY1-1474" fmla="*/ 2943473 h 5785910"/>
              <a:gd name="connsiteX2-1475" fmla="*/ 1438934 w 5342334"/>
              <a:gd name="connsiteY2-1476" fmla="*/ 2944008 h 5785910"/>
              <a:gd name="connsiteX3-1477" fmla="*/ 1354605 w 5342334"/>
              <a:gd name="connsiteY3-1478" fmla="*/ 2912708 h 5785910"/>
              <a:gd name="connsiteX4-1479" fmla="*/ 1423317 w 5342334"/>
              <a:gd name="connsiteY4-1480" fmla="*/ 2947468 h 5785910"/>
              <a:gd name="connsiteX5-1481" fmla="*/ 1421525 w 5342334"/>
              <a:gd name="connsiteY5-1482" fmla="*/ 3320849 h 5785910"/>
              <a:gd name="connsiteX6-1483" fmla="*/ 2146318 w 5342334"/>
              <a:gd name="connsiteY6-1484" fmla="*/ 5548257 h 5785910"/>
              <a:gd name="connsiteX7-1485" fmla="*/ 2115204 w 5342334"/>
              <a:gd name="connsiteY7-1486" fmla="*/ 5553206 h 5785910"/>
              <a:gd name="connsiteX8-1487" fmla="*/ 1246460 w 5342334"/>
              <a:gd name="connsiteY8-1488" fmla="*/ 5785910 h 5785910"/>
              <a:gd name="connsiteX9-1489" fmla="*/ 0 w 5342334"/>
              <a:gd name="connsiteY9-1490" fmla="*/ 3148605 h 5785910"/>
              <a:gd name="connsiteX10-1491" fmla="*/ 1262428 w 5342334"/>
              <a:gd name="connsiteY10-1492" fmla="*/ 2938106 h 5785910"/>
              <a:gd name="connsiteX11-1493" fmla="*/ 1354605 w 5342334"/>
              <a:gd name="connsiteY11-1494" fmla="*/ 2912708 h 5785910"/>
              <a:gd name="connsiteX12-1495" fmla="*/ 3380735 w 5342334"/>
              <a:gd name="connsiteY12-1496" fmla="*/ 118 h 5785910"/>
              <a:gd name="connsiteX13-1497" fmla="*/ 3863622 w 5342334"/>
              <a:gd name="connsiteY13-1498" fmla="*/ 912639 h 5785910"/>
              <a:gd name="connsiteX14-1499" fmla="*/ 3674765 w 5342334"/>
              <a:gd name="connsiteY14-1500" fmla="*/ 2045786 h 5785910"/>
              <a:gd name="connsiteX15-1501" fmla="*/ 4585837 w 5342334"/>
              <a:gd name="connsiteY15-1502" fmla="*/ 2046833 h 5785910"/>
              <a:gd name="connsiteX16-1503" fmla="*/ 4775401 w 5342334"/>
              <a:gd name="connsiteY16-1504" fmla="*/ 2003486 h 5785910"/>
              <a:gd name="connsiteX17-1505" fmla="*/ 5203724 w 5342334"/>
              <a:gd name="connsiteY17-1506" fmla="*/ 2381935 h 5785910"/>
              <a:gd name="connsiteX18-1507" fmla="*/ 4980124 w 5342334"/>
              <a:gd name="connsiteY18-1508" fmla="*/ 2705696 h 5785910"/>
              <a:gd name="connsiteX19-1509" fmla="*/ 5342334 w 5342334"/>
              <a:gd name="connsiteY19-1510" fmla="*/ 3258997 h 5785910"/>
              <a:gd name="connsiteX20-1511" fmla="*/ 5107100 w 5342334"/>
              <a:gd name="connsiteY20-1512" fmla="*/ 3754493 h 5785910"/>
              <a:gd name="connsiteX21-1513" fmla="*/ 5342334 w 5342334"/>
              <a:gd name="connsiteY21-1514" fmla="*/ 4140580 h 5785910"/>
              <a:gd name="connsiteX22-1515" fmla="*/ 4844706 w 5342334"/>
              <a:gd name="connsiteY22-1516" fmla="*/ 4606676 h 5785910"/>
              <a:gd name="connsiteX23-1517" fmla="*/ 4790537 w 5342334"/>
              <a:gd name="connsiteY23-1518" fmla="*/ 4596433 h 5785910"/>
              <a:gd name="connsiteX24-1519" fmla="*/ 4802287 w 5342334"/>
              <a:gd name="connsiteY24-1520" fmla="*/ 4606672 h 5785910"/>
              <a:gd name="connsiteX25-1521" fmla="*/ 5191248 w 5342334"/>
              <a:gd name="connsiteY25-1522" fmla="*/ 4997228 h 5785910"/>
              <a:gd name="connsiteX26-1523" fmla="*/ 4866278 w 5342334"/>
              <a:gd name="connsiteY26-1524" fmla="*/ 5435572 h 5785910"/>
              <a:gd name="connsiteX27-1525" fmla="*/ 4581456 w 5342334"/>
              <a:gd name="connsiteY27-1526" fmla="*/ 5443059 h 5785910"/>
              <a:gd name="connsiteX28-1527" fmla="*/ 4593578 w 5342334"/>
              <a:gd name="connsiteY28-1528" fmla="*/ 5444848 h 5785910"/>
              <a:gd name="connsiteX29-1529" fmla="*/ 4581281 w 5342334"/>
              <a:gd name="connsiteY29-1530" fmla="*/ 5445228 h 5785910"/>
              <a:gd name="connsiteX30-1531" fmla="*/ 2201665 w 5342334"/>
              <a:gd name="connsiteY30-1532" fmla="*/ 5541774 h 5785910"/>
              <a:gd name="connsiteX31-1533" fmla="*/ 1514723 w 5342334"/>
              <a:gd name="connsiteY31-1534" fmla="*/ 2929703 h 5785910"/>
              <a:gd name="connsiteX32-1535" fmla="*/ 1975047 w 5342334"/>
              <a:gd name="connsiteY32-1536" fmla="*/ 2725675 h 5785910"/>
              <a:gd name="connsiteX33-1537" fmla="*/ 2654934 w 5342334"/>
              <a:gd name="connsiteY33-1538" fmla="*/ 1630299 h 5785910"/>
              <a:gd name="connsiteX34-1539" fmla="*/ 3108192 w 5342334"/>
              <a:gd name="connsiteY34-1540" fmla="*/ 686009 h 5785910"/>
              <a:gd name="connsiteX35-1541" fmla="*/ 3334821 w 5342334"/>
              <a:gd name="connsiteY35-1542" fmla="*/ 6121 h 5785910"/>
              <a:gd name="connsiteX36-1543" fmla="*/ 3380735 w 5342334"/>
              <a:gd name="connsiteY36-1544" fmla="*/ 118 h 5785910"/>
              <a:gd name="connsiteX0-1545" fmla="*/ 1438934 w 5342334"/>
              <a:gd name="connsiteY0-1546" fmla="*/ 2944008 h 5785910"/>
              <a:gd name="connsiteX1-1547" fmla="*/ 1441770 w 5342334"/>
              <a:gd name="connsiteY1-1548" fmla="*/ 2943473 h 5785910"/>
              <a:gd name="connsiteX2-1549" fmla="*/ 1438934 w 5342334"/>
              <a:gd name="connsiteY2-1550" fmla="*/ 2944008 h 5785910"/>
              <a:gd name="connsiteX3-1551" fmla="*/ 1354605 w 5342334"/>
              <a:gd name="connsiteY3-1552" fmla="*/ 2912708 h 5785910"/>
              <a:gd name="connsiteX4-1553" fmla="*/ 1423317 w 5342334"/>
              <a:gd name="connsiteY4-1554" fmla="*/ 2947468 h 5785910"/>
              <a:gd name="connsiteX5-1555" fmla="*/ 1421525 w 5342334"/>
              <a:gd name="connsiteY5-1556" fmla="*/ 3320849 h 5785910"/>
              <a:gd name="connsiteX6-1557" fmla="*/ 2146318 w 5342334"/>
              <a:gd name="connsiteY6-1558" fmla="*/ 5548257 h 5785910"/>
              <a:gd name="connsiteX7-1559" fmla="*/ 2115204 w 5342334"/>
              <a:gd name="connsiteY7-1560" fmla="*/ 5553206 h 5785910"/>
              <a:gd name="connsiteX8-1561" fmla="*/ 1246460 w 5342334"/>
              <a:gd name="connsiteY8-1562" fmla="*/ 5785910 h 5785910"/>
              <a:gd name="connsiteX9-1563" fmla="*/ 0 w 5342334"/>
              <a:gd name="connsiteY9-1564" fmla="*/ 3148605 h 5785910"/>
              <a:gd name="connsiteX10-1565" fmla="*/ 1262428 w 5342334"/>
              <a:gd name="connsiteY10-1566" fmla="*/ 2938106 h 5785910"/>
              <a:gd name="connsiteX11-1567" fmla="*/ 1354605 w 5342334"/>
              <a:gd name="connsiteY11-1568" fmla="*/ 2912708 h 5785910"/>
              <a:gd name="connsiteX12-1569" fmla="*/ 3380735 w 5342334"/>
              <a:gd name="connsiteY12-1570" fmla="*/ 118 h 5785910"/>
              <a:gd name="connsiteX13-1571" fmla="*/ 3863622 w 5342334"/>
              <a:gd name="connsiteY13-1572" fmla="*/ 912639 h 5785910"/>
              <a:gd name="connsiteX14-1573" fmla="*/ 3674765 w 5342334"/>
              <a:gd name="connsiteY14-1574" fmla="*/ 2045786 h 5785910"/>
              <a:gd name="connsiteX15-1575" fmla="*/ 4585837 w 5342334"/>
              <a:gd name="connsiteY15-1576" fmla="*/ 2046833 h 5785910"/>
              <a:gd name="connsiteX16-1577" fmla="*/ 4775401 w 5342334"/>
              <a:gd name="connsiteY16-1578" fmla="*/ 2003486 h 5785910"/>
              <a:gd name="connsiteX17-1579" fmla="*/ 5203724 w 5342334"/>
              <a:gd name="connsiteY17-1580" fmla="*/ 2381935 h 5785910"/>
              <a:gd name="connsiteX18-1581" fmla="*/ 4980124 w 5342334"/>
              <a:gd name="connsiteY18-1582" fmla="*/ 2705696 h 5785910"/>
              <a:gd name="connsiteX19-1583" fmla="*/ 5342334 w 5342334"/>
              <a:gd name="connsiteY19-1584" fmla="*/ 3258997 h 5785910"/>
              <a:gd name="connsiteX20-1585" fmla="*/ 5107100 w 5342334"/>
              <a:gd name="connsiteY20-1586" fmla="*/ 3754493 h 5785910"/>
              <a:gd name="connsiteX21-1587" fmla="*/ 5342334 w 5342334"/>
              <a:gd name="connsiteY21-1588" fmla="*/ 4140580 h 5785910"/>
              <a:gd name="connsiteX22-1589" fmla="*/ 4844706 w 5342334"/>
              <a:gd name="connsiteY22-1590" fmla="*/ 4606676 h 5785910"/>
              <a:gd name="connsiteX23-1591" fmla="*/ 4790537 w 5342334"/>
              <a:gd name="connsiteY23-1592" fmla="*/ 4596433 h 5785910"/>
              <a:gd name="connsiteX24-1593" fmla="*/ 4802287 w 5342334"/>
              <a:gd name="connsiteY24-1594" fmla="*/ 4606672 h 5785910"/>
              <a:gd name="connsiteX25-1595" fmla="*/ 5191248 w 5342334"/>
              <a:gd name="connsiteY25-1596" fmla="*/ 4997228 h 5785910"/>
              <a:gd name="connsiteX26-1597" fmla="*/ 4866278 w 5342334"/>
              <a:gd name="connsiteY26-1598" fmla="*/ 5435572 h 5785910"/>
              <a:gd name="connsiteX27-1599" fmla="*/ 4581456 w 5342334"/>
              <a:gd name="connsiteY27-1600" fmla="*/ 5443059 h 5785910"/>
              <a:gd name="connsiteX28-1601" fmla="*/ 4593578 w 5342334"/>
              <a:gd name="connsiteY28-1602" fmla="*/ 5444848 h 5785910"/>
              <a:gd name="connsiteX29-1603" fmla="*/ 4581281 w 5342334"/>
              <a:gd name="connsiteY29-1604" fmla="*/ 5445228 h 5785910"/>
              <a:gd name="connsiteX30-1605" fmla="*/ 2201665 w 5342334"/>
              <a:gd name="connsiteY30-1606" fmla="*/ 5541774 h 5785910"/>
              <a:gd name="connsiteX31-1607" fmla="*/ 1514723 w 5342334"/>
              <a:gd name="connsiteY31-1608" fmla="*/ 2929703 h 5785910"/>
              <a:gd name="connsiteX32-1609" fmla="*/ 1975047 w 5342334"/>
              <a:gd name="connsiteY32-1610" fmla="*/ 2725675 h 5785910"/>
              <a:gd name="connsiteX33-1611" fmla="*/ 2654934 w 5342334"/>
              <a:gd name="connsiteY33-1612" fmla="*/ 1630299 h 5785910"/>
              <a:gd name="connsiteX34-1613" fmla="*/ 3108192 w 5342334"/>
              <a:gd name="connsiteY34-1614" fmla="*/ 686009 h 5785910"/>
              <a:gd name="connsiteX35-1615" fmla="*/ 3334821 w 5342334"/>
              <a:gd name="connsiteY35-1616" fmla="*/ 6121 h 5785910"/>
              <a:gd name="connsiteX36-1617" fmla="*/ 3380735 w 5342334"/>
              <a:gd name="connsiteY36-1618" fmla="*/ 118 h 5785910"/>
              <a:gd name="connsiteX0-1619" fmla="*/ 1438934 w 5342334"/>
              <a:gd name="connsiteY0-1620" fmla="*/ 2944008 h 5785910"/>
              <a:gd name="connsiteX1-1621" fmla="*/ 1441770 w 5342334"/>
              <a:gd name="connsiteY1-1622" fmla="*/ 2943473 h 5785910"/>
              <a:gd name="connsiteX2-1623" fmla="*/ 1438934 w 5342334"/>
              <a:gd name="connsiteY2-1624" fmla="*/ 2944008 h 5785910"/>
              <a:gd name="connsiteX3-1625" fmla="*/ 1354605 w 5342334"/>
              <a:gd name="connsiteY3-1626" fmla="*/ 2912708 h 5785910"/>
              <a:gd name="connsiteX4-1627" fmla="*/ 1423317 w 5342334"/>
              <a:gd name="connsiteY4-1628" fmla="*/ 2947468 h 5785910"/>
              <a:gd name="connsiteX5-1629" fmla="*/ 1421525 w 5342334"/>
              <a:gd name="connsiteY5-1630" fmla="*/ 3320849 h 5785910"/>
              <a:gd name="connsiteX6-1631" fmla="*/ 2146318 w 5342334"/>
              <a:gd name="connsiteY6-1632" fmla="*/ 5548257 h 5785910"/>
              <a:gd name="connsiteX7-1633" fmla="*/ 2115204 w 5342334"/>
              <a:gd name="connsiteY7-1634" fmla="*/ 5553206 h 5785910"/>
              <a:gd name="connsiteX8-1635" fmla="*/ 1246460 w 5342334"/>
              <a:gd name="connsiteY8-1636" fmla="*/ 5785910 h 5785910"/>
              <a:gd name="connsiteX9-1637" fmla="*/ 0 w 5342334"/>
              <a:gd name="connsiteY9-1638" fmla="*/ 3148605 h 5785910"/>
              <a:gd name="connsiteX10-1639" fmla="*/ 1262428 w 5342334"/>
              <a:gd name="connsiteY10-1640" fmla="*/ 2938106 h 5785910"/>
              <a:gd name="connsiteX11-1641" fmla="*/ 1354605 w 5342334"/>
              <a:gd name="connsiteY11-1642" fmla="*/ 2912708 h 5785910"/>
              <a:gd name="connsiteX12-1643" fmla="*/ 3380735 w 5342334"/>
              <a:gd name="connsiteY12-1644" fmla="*/ 118 h 5785910"/>
              <a:gd name="connsiteX13-1645" fmla="*/ 3863622 w 5342334"/>
              <a:gd name="connsiteY13-1646" fmla="*/ 912639 h 5785910"/>
              <a:gd name="connsiteX14-1647" fmla="*/ 3674765 w 5342334"/>
              <a:gd name="connsiteY14-1648" fmla="*/ 2045786 h 5785910"/>
              <a:gd name="connsiteX15-1649" fmla="*/ 4585837 w 5342334"/>
              <a:gd name="connsiteY15-1650" fmla="*/ 2046833 h 5785910"/>
              <a:gd name="connsiteX16-1651" fmla="*/ 4775401 w 5342334"/>
              <a:gd name="connsiteY16-1652" fmla="*/ 2003486 h 5785910"/>
              <a:gd name="connsiteX17-1653" fmla="*/ 5203724 w 5342334"/>
              <a:gd name="connsiteY17-1654" fmla="*/ 2381935 h 5785910"/>
              <a:gd name="connsiteX18-1655" fmla="*/ 4980124 w 5342334"/>
              <a:gd name="connsiteY18-1656" fmla="*/ 2705696 h 5785910"/>
              <a:gd name="connsiteX19-1657" fmla="*/ 5342334 w 5342334"/>
              <a:gd name="connsiteY19-1658" fmla="*/ 3258997 h 5785910"/>
              <a:gd name="connsiteX20-1659" fmla="*/ 5107100 w 5342334"/>
              <a:gd name="connsiteY20-1660" fmla="*/ 3754493 h 5785910"/>
              <a:gd name="connsiteX21-1661" fmla="*/ 5342334 w 5342334"/>
              <a:gd name="connsiteY21-1662" fmla="*/ 4140580 h 5785910"/>
              <a:gd name="connsiteX22-1663" fmla="*/ 4844706 w 5342334"/>
              <a:gd name="connsiteY22-1664" fmla="*/ 4606676 h 5785910"/>
              <a:gd name="connsiteX23-1665" fmla="*/ 4790537 w 5342334"/>
              <a:gd name="connsiteY23-1666" fmla="*/ 4596433 h 5785910"/>
              <a:gd name="connsiteX24-1667" fmla="*/ 4802287 w 5342334"/>
              <a:gd name="connsiteY24-1668" fmla="*/ 4606672 h 5785910"/>
              <a:gd name="connsiteX25-1669" fmla="*/ 5191248 w 5342334"/>
              <a:gd name="connsiteY25-1670" fmla="*/ 4997228 h 5785910"/>
              <a:gd name="connsiteX26-1671" fmla="*/ 4866278 w 5342334"/>
              <a:gd name="connsiteY26-1672" fmla="*/ 5435572 h 5785910"/>
              <a:gd name="connsiteX27-1673" fmla="*/ 4581456 w 5342334"/>
              <a:gd name="connsiteY27-1674" fmla="*/ 5443059 h 5785910"/>
              <a:gd name="connsiteX28-1675" fmla="*/ 4593578 w 5342334"/>
              <a:gd name="connsiteY28-1676" fmla="*/ 5444848 h 5785910"/>
              <a:gd name="connsiteX29-1677" fmla="*/ 4581281 w 5342334"/>
              <a:gd name="connsiteY29-1678" fmla="*/ 5445228 h 5785910"/>
              <a:gd name="connsiteX30-1679" fmla="*/ 2201665 w 5342334"/>
              <a:gd name="connsiteY30-1680" fmla="*/ 5541774 h 5785910"/>
              <a:gd name="connsiteX31-1681" fmla="*/ 1514723 w 5342334"/>
              <a:gd name="connsiteY31-1682" fmla="*/ 2929703 h 5785910"/>
              <a:gd name="connsiteX32-1683" fmla="*/ 1975047 w 5342334"/>
              <a:gd name="connsiteY32-1684" fmla="*/ 2725675 h 5785910"/>
              <a:gd name="connsiteX33-1685" fmla="*/ 2654934 w 5342334"/>
              <a:gd name="connsiteY33-1686" fmla="*/ 1630299 h 5785910"/>
              <a:gd name="connsiteX34-1687" fmla="*/ 3108192 w 5342334"/>
              <a:gd name="connsiteY34-1688" fmla="*/ 686009 h 5785910"/>
              <a:gd name="connsiteX35-1689" fmla="*/ 3334821 w 5342334"/>
              <a:gd name="connsiteY35-1690" fmla="*/ 6121 h 5785910"/>
              <a:gd name="connsiteX36-1691" fmla="*/ 3380735 w 5342334"/>
              <a:gd name="connsiteY36-1692" fmla="*/ 118 h 5785910"/>
              <a:gd name="connsiteX0-1693" fmla="*/ 1438934 w 5342334"/>
              <a:gd name="connsiteY0-1694" fmla="*/ 2944008 h 5785910"/>
              <a:gd name="connsiteX1-1695" fmla="*/ 1441770 w 5342334"/>
              <a:gd name="connsiteY1-1696" fmla="*/ 2943473 h 5785910"/>
              <a:gd name="connsiteX2-1697" fmla="*/ 1438934 w 5342334"/>
              <a:gd name="connsiteY2-1698" fmla="*/ 2944008 h 5785910"/>
              <a:gd name="connsiteX3-1699" fmla="*/ 1354605 w 5342334"/>
              <a:gd name="connsiteY3-1700" fmla="*/ 2912708 h 5785910"/>
              <a:gd name="connsiteX4-1701" fmla="*/ 1423317 w 5342334"/>
              <a:gd name="connsiteY4-1702" fmla="*/ 2947468 h 5785910"/>
              <a:gd name="connsiteX5-1703" fmla="*/ 1421525 w 5342334"/>
              <a:gd name="connsiteY5-1704" fmla="*/ 3320849 h 5785910"/>
              <a:gd name="connsiteX6-1705" fmla="*/ 2146318 w 5342334"/>
              <a:gd name="connsiteY6-1706" fmla="*/ 5548257 h 5785910"/>
              <a:gd name="connsiteX7-1707" fmla="*/ 2115204 w 5342334"/>
              <a:gd name="connsiteY7-1708" fmla="*/ 5553206 h 5785910"/>
              <a:gd name="connsiteX8-1709" fmla="*/ 1246460 w 5342334"/>
              <a:gd name="connsiteY8-1710" fmla="*/ 5785910 h 5785910"/>
              <a:gd name="connsiteX9-1711" fmla="*/ 0 w 5342334"/>
              <a:gd name="connsiteY9-1712" fmla="*/ 3148605 h 5785910"/>
              <a:gd name="connsiteX10-1713" fmla="*/ 1262428 w 5342334"/>
              <a:gd name="connsiteY10-1714" fmla="*/ 2938106 h 5785910"/>
              <a:gd name="connsiteX11-1715" fmla="*/ 1354605 w 5342334"/>
              <a:gd name="connsiteY11-1716" fmla="*/ 2912708 h 5785910"/>
              <a:gd name="connsiteX12-1717" fmla="*/ 3380735 w 5342334"/>
              <a:gd name="connsiteY12-1718" fmla="*/ 118 h 5785910"/>
              <a:gd name="connsiteX13-1719" fmla="*/ 3863622 w 5342334"/>
              <a:gd name="connsiteY13-1720" fmla="*/ 912639 h 5785910"/>
              <a:gd name="connsiteX14-1721" fmla="*/ 3674765 w 5342334"/>
              <a:gd name="connsiteY14-1722" fmla="*/ 2045786 h 5785910"/>
              <a:gd name="connsiteX15-1723" fmla="*/ 4585837 w 5342334"/>
              <a:gd name="connsiteY15-1724" fmla="*/ 2046833 h 5785910"/>
              <a:gd name="connsiteX16-1725" fmla="*/ 4775401 w 5342334"/>
              <a:gd name="connsiteY16-1726" fmla="*/ 2003486 h 5785910"/>
              <a:gd name="connsiteX17-1727" fmla="*/ 5203724 w 5342334"/>
              <a:gd name="connsiteY17-1728" fmla="*/ 2381935 h 5785910"/>
              <a:gd name="connsiteX18-1729" fmla="*/ 4980124 w 5342334"/>
              <a:gd name="connsiteY18-1730" fmla="*/ 2705696 h 5785910"/>
              <a:gd name="connsiteX19-1731" fmla="*/ 5342334 w 5342334"/>
              <a:gd name="connsiteY19-1732" fmla="*/ 3258997 h 5785910"/>
              <a:gd name="connsiteX20-1733" fmla="*/ 5107100 w 5342334"/>
              <a:gd name="connsiteY20-1734" fmla="*/ 3754493 h 5785910"/>
              <a:gd name="connsiteX21-1735" fmla="*/ 5342334 w 5342334"/>
              <a:gd name="connsiteY21-1736" fmla="*/ 4140580 h 5785910"/>
              <a:gd name="connsiteX22-1737" fmla="*/ 4844706 w 5342334"/>
              <a:gd name="connsiteY22-1738" fmla="*/ 4606676 h 5785910"/>
              <a:gd name="connsiteX23-1739" fmla="*/ 4790537 w 5342334"/>
              <a:gd name="connsiteY23-1740" fmla="*/ 4596433 h 5785910"/>
              <a:gd name="connsiteX24-1741" fmla="*/ 4802287 w 5342334"/>
              <a:gd name="connsiteY24-1742" fmla="*/ 4606672 h 5785910"/>
              <a:gd name="connsiteX25-1743" fmla="*/ 5191248 w 5342334"/>
              <a:gd name="connsiteY25-1744" fmla="*/ 4997228 h 5785910"/>
              <a:gd name="connsiteX26-1745" fmla="*/ 4866278 w 5342334"/>
              <a:gd name="connsiteY26-1746" fmla="*/ 5435572 h 5785910"/>
              <a:gd name="connsiteX27-1747" fmla="*/ 4581456 w 5342334"/>
              <a:gd name="connsiteY27-1748" fmla="*/ 5443059 h 5785910"/>
              <a:gd name="connsiteX28-1749" fmla="*/ 4593578 w 5342334"/>
              <a:gd name="connsiteY28-1750" fmla="*/ 5444848 h 5785910"/>
              <a:gd name="connsiteX29-1751" fmla="*/ 4581281 w 5342334"/>
              <a:gd name="connsiteY29-1752" fmla="*/ 5445228 h 5785910"/>
              <a:gd name="connsiteX30-1753" fmla="*/ 2233555 w 5342334"/>
              <a:gd name="connsiteY30-1754" fmla="*/ 5541774 h 5785910"/>
              <a:gd name="connsiteX31-1755" fmla="*/ 1514723 w 5342334"/>
              <a:gd name="connsiteY31-1756" fmla="*/ 2929703 h 5785910"/>
              <a:gd name="connsiteX32-1757" fmla="*/ 1975047 w 5342334"/>
              <a:gd name="connsiteY32-1758" fmla="*/ 2725675 h 5785910"/>
              <a:gd name="connsiteX33-1759" fmla="*/ 2654934 w 5342334"/>
              <a:gd name="connsiteY33-1760" fmla="*/ 1630299 h 5785910"/>
              <a:gd name="connsiteX34-1761" fmla="*/ 3108192 w 5342334"/>
              <a:gd name="connsiteY34-1762" fmla="*/ 686009 h 5785910"/>
              <a:gd name="connsiteX35-1763" fmla="*/ 3334821 w 5342334"/>
              <a:gd name="connsiteY35-1764" fmla="*/ 6121 h 5785910"/>
              <a:gd name="connsiteX36-1765" fmla="*/ 3380735 w 5342334"/>
              <a:gd name="connsiteY36-1766" fmla="*/ 118 h 5785910"/>
              <a:gd name="connsiteX0-1767" fmla="*/ 1438934 w 5342334"/>
              <a:gd name="connsiteY0-1768" fmla="*/ 2944008 h 5785910"/>
              <a:gd name="connsiteX1-1769" fmla="*/ 1441770 w 5342334"/>
              <a:gd name="connsiteY1-1770" fmla="*/ 2943473 h 5785910"/>
              <a:gd name="connsiteX2-1771" fmla="*/ 1438934 w 5342334"/>
              <a:gd name="connsiteY2-1772" fmla="*/ 2944008 h 5785910"/>
              <a:gd name="connsiteX3-1773" fmla="*/ 1354605 w 5342334"/>
              <a:gd name="connsiteY3-1774" fmla="*/ 2912708 h 5785910"/>
              <a:gd name="connsiteX4-1775" fmla="*/ 1423317 w 5342334"/>
              <a:gd name="connsiteY4-1776" fmla="*/ 2947468 h 5785910"/>
              <a:gd name="connsiteX5-1777" fmla="*/ 1421525 w 5342334"/>
              <a:gd name="connsiteY5-1778" fmla="*/ 3320849 h 5785910"/>
              <a:gd name="connsiteX6-1779" fmla="*/ 2146318 w 5342334"/>
              <a:gd name="connsiteY6-1780" fmla="*/ 5548257 h 5785910"/>
              <a:gd name="connsiteX7-1781" fmla="*/ 2115204 w 5342334"/>
              <a:gd name="connsiteY7-1782" fmla="*/ 5553206 h 5785910"/>
              <a:gd name="connsiteX8-1783" fmla="*/ 1246460 w 5342334"/>
              <a:gd name="connsiteY8-1784" fmla="*/ 5785910 h 5785910"/>
              <a:gd name="connsiteX9-1785" fmla="*/ 0 w 5342334"/>
              <a:gd name="connsiteY9-1786" fmla="*/ 3148605 h 5785910"/>
              <a:gd name="connsiteX10-1787" fmla="*/ 1262428 w 5342334"/>
              <a:gd name="connsiteY10-1788" fmla="*/ 2938106 h 5785910"/>
              <a:gd name="connsiteX11-1789" fmla="*/ 1354605 w 5342334"/>
              <a:gd name="connsiteY11-1790" fmla="*/ 2912708 h 5785910"/>
              <a:gd name="connsiteX12-1791" fmla="*/ 3380735 w 5342334"/>
              <a:gd name="connsiteY12-1792" fmla="*/ 118 h 5785910"/>
              <a:gd name="connsiteX13-1793" fmla="*/ 3863622 w 5342334"/>
              <a:gd name="connsiteY13-1794" fmla="*/ 912639 h 5785910"/>
              <a:gd name="connsiteX14-1795" fmla="*/ 3674765 w 5342334"/>
              <a:gd name="connsiteY14-1796" fmla="*/ 2045786 h 5785910"/>
              <a:gd name="connsiteX15-1797" fmla="*/ 4585837 w 5342334"/>
              <a:gd name="connsiteY15-1798" fmla="*/ 2046833 h 5785910"/>
              <a:gd name="connsiteX16-1799" fmla="*/ 4775401 w 5342334"/>
              <a:gd name="connsiteY16-1800" fmla="*/ 2003486 h 5785910"/>
              <a:gd name="connsiteX17-1801" fmla="*/ 5203724 w 5342334"/>
              <a:gd name="connsiteY17-1802" fmla="*/ 2381935 h 5785910"/>
              <a:gd name="connsiteX18-1803" fmla="*/ 4980124 w 5342334"/>
              <a:gd name="connsiteY18-1804" fmla="*/ 2705696 h 5785910"/>
              <a:gd name="connsiteX19-1805" fmla="*/ 5342334 w 5342334"/>
              <a:gd name="connsiteY19-1806" fmla="*/ 3258997 h 5785910"/>
              <a:gd name="connsiteX20-1807" fmla="*/ 5107100 w 5342334"/>
              <a:gd name="connsiteY20-1808" fmla="*/ 3754493 h 5785910"/>
              <a:gd name="connsiteX21-1809" fmla="*/ 5342334 w 5342334"/>
              <a:gd name="connsiteY21-1810" fmla="*/ 4140580 h 5785910"/>
              <a:gd name="connsiteX22-1811" fmla="*/ 4844706 w 5342334"/>
              <a:gd name="connsiteY22-1812" fmla="*/ 4606676 h 5785910"/>
              <a:gd name="connsiteX23-1813" fmla="*/ 4790537 w 5342334"/>
              <a:gd name="connsiteY23-1814" fmla="*/ 4596433 h 5785910"/>
              <a:gd name="connsiteX24-1815" fmla="*/ 4802287 w 5342334"/>
              <a:gd name="connsiteY24-1816" fmla="*/ 4606672 h 5785910"/>
              <a:gd name="connsiteX25-1817" fmla="*/ 5191248 w 5342334"/>
              <a:gd name="connsiteY25-1818" fmla="*/ 4997228 h 5785910"/>
              <a:gd name="connsiteX26-1819" fmla="*/ 4866278 w 5342334"/>
              <a:gd name="connsiteY26-1820" fmla="*/ 5435572 h 5785910"/>
              <a:gd name="connsiteX27-1821" fmla="*/ 4581456 w 5342334"/>
              <a:gd name="connsiteY27-1822" fmla="*/ 5443059 h 5785910"/>
              <a:gd name="connsiteX28-1823" fmla="*/ 4593578 w 5342334"/>
              <a:gd name="connsiteY28-1824" fmla="*/ 5444848 h 5785910"/>
              <a:gd name="connsiteX29-1825" fmla="*/ 4581281 w 5342334"/>
              <a:gd name="connsiteY29-1826" fmla="*/ 5445228 h 5785910"/>
              <a:gd name="connsiteX30-1827" fmla="*/ 2276075 w 5342334"/>
              <a:gd name="connsiteY30-1828" fmla="*/ 5536459 h 5785910"/>
              <a:gd name="connsiteX31-1829" fmla="*/ 1514723 w 5342334"/>
              <a:gd name="connsiteY31-1830" fmla="*/ 2929703 h 5785910"/>
              <a:gd name="connsiteX32-1831" fmla="*/ 1975047 w 5342334"/>
              <a:gd name="connsiteY32-1832" fmla="*/ 2725675 h 5785910"/>
              <a:gd name="connsiteX33-1833" fmla="*/ 2654934 w 5342334"/>
              <a:gd name="connsiteY33-1834" fmla="*/ 1630299 h 5785910"/>
              <a:gd name="connsiteX34-1835" fmla="*/ 3108192 w 5342334"/>
              <a:gd name="connsiteY34-1836" fmla="*/ 686009 h 5785910"/>
              <a:gd name="connsiteX35-1837" fmla="*/ 3334821 w 5342334"/>
              <a:gd name="connsiteY35-1838" fmla="*/ 6121 h 5785910"/>
              <a:gd name="connsiteX36-1839" fmla="*/ 3380735 w 5342334"/>
              <a:gd name="connsiteY36-1840" fmla="*/ 118 h 5785910"/>
              <a:gd name="connsiteX0-1841" fmla="*/ 1438934 w 5342334"/>
              <a:gd name="connsiteY0-1842" fmla="*/ 2944008 h 5785910"/>
              <a:gd name="connsiteX1-1843" fmla="*/ 1441770 w 5342334"/>
              <a:gd name="connsiteY1-1844" fmla="*/ 2943473 h 5785910"/>
              <a:gd name="connsiteX2-1845" fmla="*/ 1438934 w 5342334"/>
              <a:gd name="connsiteY2-1846" fmla="*/ 2944008 h 5785910"/>
              <a:gd name="connsiteX3-1847" fmla="*/ 1354605 w 5342334"/>
              <a:gd name="connsiteY3-1848" fmla="*/ 2912708 h 5785910"/>
              <a:gd name="connsiteX4-1849" fmla="*/ 1423317 w 5342334"/>
              <a:gd name="connsiteY4-1850" fmla="*/ 2947468 h 5785910"/>
              <a:gd name="connsiteX5-1851" fmla="*/ 1421525 w 5342334"/>
              <a:gd name="connsiteY5-1852" fmla="*/ 3320849 h 5785910"/>
              <a:gd name="connsiteX6-1853" fmla="*/ 2146318 w 5342334"/>
              <a:gd name="connsiteY6-1854" fmla="*/ 5548257 h 5785910"/>
              <a:gd name="connsiteX7-1855" fmla="*/ 2115204 w 5342334"/>
              <a:gd name="connsiteY7-1856" fmla="*/ 5553206 h 5785910"/>
              <a:gd name="connsiteX8-1857" fmla="*/ 1246460 w 5342334"/>
              <a:gd name="connsiteY8-1858" fmla="*/ 5785910 h 5785910"/>
              <a:gd name="connsiteX9-1859" fmla="*/ 0 w 5342334"/>
              <a:gd name="connsiteY9-1860" fmla="*/ 3148605 h 5785910"/>
              <a:gd name="connsiteX10-1861" fmla="*/ 1262428 w 5342334"/>
              <a:gd name="connsiteY10-1862" fmla="*/ 2938106 h 5785910"/>
              <a:gd name="connsiteX11-1863" fmla="*/ 1354605 w 5342334"/>
              <a:gd name="connsiteY11-1864" fmla="*/ 2912708 h 5785910"/>
              <a:gd name="connsiteX12-1865" fmla="*/ 3380735 w 5342334"/>
              <a:gd name="connsiteY12-1866" fmla="*/ 118 h 5785910"/>
              <a:gd name="connsiteX13-1867" fmla="*/ 3863622 w 5342334"/>
              <a:gd name="connsiteY13-1868" fmla="*/ 912639 h 5785910"/>
              <a:gd name="connsiteX14-1869" fmla="*/ 3674765 w 5342334"/>
              <a:gd name="connsiteY14-1870" fmla="*/ 2045786 h 5785910"/>
              <a:gd name="connsiteX15-1871" fmla="*/ 4585837 w 5342334"/>
              <a:gd name="connsiteY15-1872" fmla="*/ 2046833 h 5785910"/>
              <a:gd name="connsiteX16-1873" fmla="*/ 4775401 w 5342334"/>
              <a:gd name="connsiteY16-1874" fmla="*/ 2003486 h 5785910"/>
              <a:gd name="connsiteX17-1875" fmla="*/ 5203724 w 5342334"/>
              <a:gd name="connsiteY17-1876" fmla="*/ 2381935 h 5785910"/>
              <a:gd name="connsiteX18-1877" fmla="*/ 4980124 w 5342334"/>
              <a:gd name="connsiteY18-1878" fmla="*/ 2705696 h 5785910"/>
              <a:gd name="connsiteX19-1879" fmla="*/ 5342334 w 5342334"/>
              <a:gd name="connsiteY19-1880" fmla="*/ 3258997 h 5785910"/>
              <a:gd name="connsiteX20-1881" fmla="*/ 5107100 w 5342334"/>
              <a:gd name="connsiteY20-1882" fmla="*/ 3754493 h 5785910"/>
              <a:gd name="connsiteX21-1883" fmla="*/ 5342334 w 5342334"/>
              <a:gd name="connsiteY21-1884" fmla="*/ 4140580 h 5785910"/>
              <a:gd name="connsiteX22-1885" fmla="*/ 4844706 w 5342334"/>
              <a:gd name="connsiteY22-1886" fmla="*/ 4606676 h 5785910"/>
              <a:gd name="connsiteX23-1887" fmla="*/ 4790537 w 5342334"/>
              <a:gd name="connsiteY23-1888" fmla="*/ 4596433 h 5785910"/>
              <a:gd name="connsiteX24-1889" fmla="*/ 4802287 w 5342334"/>
              <a:gd name="connsiteY24-1890" fmla="*/ 4606672 h 5785910"/>
              <a:gd name="connsiteX25-1891" fmla="*/ 5191248 w 5342334"/>
              <a:gd name="connsiteY25-1892" fmla="*/ 4997228 h 5785910"/>
              <a:gd name="connsiteX26-1893" fmla="*/ 4866278 w 5342334"/>
              <a:gd name="connsiteY26-1894" fmla="*/ 5435572 h 5785910"/>
              <a:gd name="connsiteX27-1895" fmla="*/ 4581456 w 5342334"/>
              <a:gd name="connsiteY27-1896" fmla="*/ 5443059 h 5785910"/>
              <a:gd name="connsiteX28-1897" fmla="*/ 4593578 w 5342334"/>
              <a:gd name="connsiteY28-1898" fmla="*/ 5444848 h 5785910"/>
              <a:gd name="connsiteX29-1899" fmla="*/ 4581281 w 5342334"/>
              <a:gd name="connsiteY29-1900" fmla="*/ 5445228 h 5785910"/>
              <a:gd name="connsiteX30-1901" fmla="*/ 2276075 w 5342334"/>
              <a:gd name="connsiteY30-1902" fmla="*/ 5536459 h 5785910"/>
              <a:gd name="connsiteX31-1903" fmla="*/ 1551927 w 5342334"/>
              <a:gd name="connsiteY31-1904" fmla="*/ 2929703 h 5785910"/>
              <a:gd name="connsiteX32-1905" fmla="*/ 1975047 w 5342334"/>
              <a:gd name="connsiteY32-1906" fmla="*/ 2725675 h 5785910"/>
              <a:gd name="connsiteX33-1907" fmla="*/ 2654934 w 5342334"/>
              <a:gd name="connsiteY33-1908" fmla="*/ 1630299 h 5785910"/>
              <a:gd name="connsiteX34-1909" fmla="*/ 3108192 w 5342334"/>
              <a:gd name="connsiteY34-1910" fmla="*/ 686009 h 5785910"/>
              <a:gd name="connsiteX35-1911" fmla="*/ 3334821 w 5342334"/>
              <a:gd name="connsiteY35-1912" fmla="*/ 6121 h 5785910"/>
              <a:gd name="connsiteX36-1913" fmla="*/ 3380735 w 5342334"/>
              <a:gd name="connsiteY36-1914" fmla="*/ 118 h 5785910"/>
              <a:gd name="connsiteX0-1915" fmla="*/ 1438934 w 5342334"/>
              <a:gd name="connsiteY0-1916" fmla="*/ 2944008 h 5785910"/>
              <a:gd name="connsiteX1-1917" fmla="*/ 1441770 w 5342334"/>
              <a:gd name="connsiteY1-1918" fmla="*/ 2943473 h 5785910"/>
              <a:gd name="connsiteX2-1919" fmla="*/ 1438934 w 5342334"/>
              <a:gd name="connsiteY2-1920" fmla="*/ 2944008 h 5785910"/>
              <a:gd name="connsiteX3-1921" fmla="*/ 1354605 w 5342334"/>
              <a:gd name="connsiteY3-1922" fmla="*/ 2912708 h 5785910"/>
              <a:gd name="connsiteX4-1923" fmla="*/ 1423317 w 5342334"/>
              <a:gd name="connsiteY4-1924" fmla="*/ 2947468 h 5785910"/>
              <a:gd name="connsiteX5-1925" fmla="*/ 1421525 w 5342334"/>
              <a:gd name="connsiteY5-1926" fmla="*/ 3320849 h 5785910"/>
              <a:gd name="connsiteX6-1927" fmla="*/ 2146318 w 5342334"/>
              <a:gd name="connsiteY6-1928" fmla="*/ 5548257 h 5785910"/>
              <a:gd name="connsiteX7-1929" fmla="*/ 2115204 w 5342334"/>
              <a:gd name="connsiteY7-1930" fmla="*/ 5553206 h 5785910"/>
              <a:gd name="connsiteX8-1931" fmla="*/ 1246460 w 5342334"/>
              <a:gd name="connsiteY8-1932" fmla="*/ 5785910 h 5785910"/>
              <a:gd name="connsiteX9-1933" fmla="*/ 0 w 5342334"/>
              <a:gd name="connsiteY9-1934" fmla="*/ 3148605 h 5785910"/>
              <a:gd name="connsiteX10-1935" fmla="*/ 1262428 w 5342334"/>
              <a:gd name="connsiteY10-1936" fmla="*/ 2938106 h 5785910"/>
              <a:gd name="connsiteX11-1937" fmla="*/ 1354605 w 5342334"/>
              <a:gd name="connsiteY11-1938" fmla="*/ 2912708 h 5785910"/>
              <a:gd name="connsiteX12-1939" fmla="*/ 3380735 w 5342334"/>
              <a:gd name="connsiteY12-1940" fmla="*/ 118 h 5785910"/>
              <a:gd name="connsiteX13-1941" fmla="*/ 3863622 w 5342334"/>
              <a:gd name="connsiteY13-1942" fmla="*/ 912639 h 5785910"/>
              <a:gd name="connsiteX14-1943" fmla="*/ 3674765 w 5342334"/>
              <a:gd name="connsiteY14-1944" fmla="*/ 2045786 h 5785910"/>
              <a:gd name="connsiteX15-1945" fmla="*/ 4585837 w 5342334"/>
              <a:gd name="connsiteY15-1946" fmla="*/ 2046833 h 5785910"/>
              <a:gd name="connsiteX16-1947" fmla="*/ 4775401 w 5342334"/>
              <a:gd name="connsiteY16-1948" fmla="*/ 2003486 h 5785910"/>
              <a:gd name="connsiteX17-1949" fmla="*/ 5203724 w 5342334"/>
              <a:gd name="connsiteY17-1950" fmla="*/ 2381935 h 5785910"/>
              <a:gd name="connsiteX18-1951" fmla="*/ 4980124 w 5342334"/>
              <a:gd name="connsiteY18-1952" fmla="*/ 2705696 h 5785910"/>
              <a:gd name="connsiteX19-1953" fmla="*/ 5342334 w 5342334"/>
              <a:gd name="connsiteY19-1954" fmla="*/ 3258997 h 5785910"/>
              <a:gd name="connsiteX20-1955" fmla="*/ 5107100 w 5342334"/>
              <a:gd name="connsiteY20-1956" fmla="*/ 3754493 h 5785910"/>
              <a:gd name="connsiteX21-1957" fmla="*/ 5342334 w 5342334"/>
              <a:gd name="connsiteY21-1958" fmla="*/ 4140580 h 5785910"/>
              <a:gd name="connsiteX22-1959" fmla="*/ 4844706 w 5342334"/>
              <a:gd name="connsiteY22-1960" fmla="*/ 4606676 h 5785910"/>
              <a:gd name="connsiteX23-1961" fmla="*/ 4790537 w 5342334"/>
              <a:gd name="connsiteY23-1962" fmla="*/ 4596433 h 5785910"/>
              <a:gd name="connsiteX24-1963" fmla="*/ 4802287 w 5342334"/>
              <a:gd name="connsiteY24-1964" fmla="*/ 4606672 h 5785910"/>
              <a:gd name="connsiteX25-1965" fmla="*/ 5191248 w 5342334"/>
              <a:gd name="connsiteY25-1966" fmla="*/ 4997228 h 5785910"/>
              <a:gd name="connsiteX26-1967" fmla="*/ 4866278 w 5342334"/>
              <a:gd name="connsiteY26-1968" fmla="*/ 5435572 h 5785910"/>
              <a:gd name="connsiteX27-1969" fmla="*/ 4581456 w 5342334"/>
              <a:gd name="connsiteY27-1970" fmla="*/ 5443059 h 5785910"/>
              <a:gd name="connsiteX28-1971" fmla="*/ 4593578 w 5342334"/>
              <a:gd name="connsiteY28-1972" fmla="*/ 5444848 h 5785910"/>
              <a:gd name="connsiteX29-1973" fmla="*/ 4581281 w 5342334"/>
              <a:gd name="connsiteY29-1974" fmla="*/ 5445228 h 5785910"/>
              <a:gd name="connsiteX30-1975" fmla="*/ 2276075 w 5342334"/>
              <a:gd name="connsiteY30-1976" fmla="*/ 5536459 h 5785910"/>
              <a:gd name="connsiteX31-1977" fmla="*/ 1567871 w 5342334"/>
              <a:gd name="connsiteY31-1978" fmla="*/ 2924388 h 5785910"/>
              <a:gd name="connsiteX32-1979" fmla="*/ 1975047 w 5342334"/>
              <a:gd name="connsiteY32-1980" fmla="*/ 2725675 h 5785910"/>
              <a:gd name="connsiteX33-1981" fmla="*/ 2654934 w 5342334"/>
              <a:gd name="connsiteY33-1982" fmla="*/ 1630299 h 5785910"/>
              <a:gd name="connsiteX34-1983" fmla="*/ 3108192 w 5342334"/>
              <a:gd name="connsiteY34-1984" fmla="*/ 686009 h 5785910"/>
              <a:gd name="connsiteX35-1985" fmla="*/ 3334821 w 5342334"/>
              <a:gd name="connsiteY35-1986" fmla="*/ 6121 h 5785910"/>
              <a:gd name="connsiteX36-1987" fmla="*/ 3380735 w 5342334"/>
              <a:gd name="connsiteY36-1988" fmla="*/ 118 h 5785910"/>
              <a:gd name="connsiteX0-1989" fmla="*/ 1438934 w 5342334"/>
              <a:gd name="connsiteY0-1990" fmla="*/ 2944008 h 5785910"/>
              <a:gd name="connsiteX1-1991" fmla="*/ 1441770 w 5342334"/>
              <a:gd name="connsiteY1-1992" fmla="*/ 2943473 h 5785910"/>
              <a:gd name="connsiteX2-1993" fmla="*/ 1438934 w 5342334"/>
              <a:gd name="connsiteY2-1994" fmla="*/ 2944008 h 5785910"/>
              <a:gd name="connsiteX3-1995" fmla="*/ 1354605 w 5342334"/>
              <a:gd name="connsiteY3-1996" fmla="*/ 2912708 h 5785910"/>
              <a:gd name="connsiteX4-1997" fmla="*/ 1423317 w 5342334"/>
              <a:gd name="connsiteY4-1998" fmla="*/ 2947468 h 5785910"/>
              <a:gd name="connsiteX5-1999" fmla="*/ 1421525 w 5342334"/>
              <a:gd name="connsiteY5-2000" fmla="*/ 3320849 h 5785910"/>
              <a:gd name="connsiteX6-2001" fmla="*/ 2146318 w 5342334"/>
              <a:gd name="connsiteY6-2002" fmla="*/ 5548257 h 5785910"/>
              <a:gd name="connsiteX7-2003" fmla="*/ 2115204 w 5342334"/>
              <a:gd name="connsiteY7-2004" fmla="*/ 5553206 h 5785910"/>
              <a:gd name="connsiteX8-2005" fmla="*/ 1246460 w 5342334"/>
              <a:gd name="connsiteY8-2006" fmla="*/ 5785910 h 5785910"/>
              <a:gd name="connsiteX9-2007" fmla="*/ 0 w 5342334"/>
              <a:gd name="connsiteY9-2008" fmla="*/ 3148605 h 5785910"/>
              <a:gd name="connsiteX10-2009" fmla="*/ 1262428 w 5342334"/>
              <a:gd name="connsiteY10-2010" fmla="*/ 2938106 h 5785910"/>
              <a:gd name="connsiteX11-2011" fmla="*/ 1354605 w 5342334"/>
              <a:gd name="connsiteY11-2012" fmla="*/ 2912708 h 5785910"/>
              <a:gd name="connsiteX12-2013" fmla="*/ 3380735 w 5342334"/>
              <a:gd name="connsiteY12-2014" fmla="*/ 118 h 5785910"/>
              <a:gd name="connsiteX13-2015" fmla="*/ 3863622 w 5342334"/>
              <a:gd name="connsiteY13-2016" fmla="*/ 912639 h 5785910"/>
              <a:gd name="connsiteX14-2017" fmla="*/ 3674765 w 5342334"/>
              <a:gd name="connsiteY14-2018" fmla="*/ 2045786 h 5785910"/>
              <a:gd name="connsiteX15-2019" fmla="*/ 4585837 w 5342334"/>
              <a:gd name="connsiteY15-2020" fmla="*/ 2046833 h 5785910"/>
              <a:gd name="connsiteX16-2021" fmla="*/ 4775401 w 5342334"/>
              <a:gd name="connsiteY16-2022" fmla="*/ 2003486 h 5785910"/>
              <a:gd name="connsiteX17-2023" fmla="*/ 5203724 w 5342334"/>
              <a:gd name="connsiteY17-2024" fmla="*/ 2381935 h 5785910"/>
              <a:gd name="connsiteX18-2025" fmla="*/ 4980124 w 5342334"/>
              <a:gd name="connsiteY18-2026" fmla="*/ 2705696 h 5785910"/>
              <a:gd name="connsiteX19-2027" fmla="*/ 5342334 w 5342334"/>
              <a:gd name="connsiteY19-2028" fmla="*/ 3258997 h 5785910"/>
              <a:gd name="connsiteX20-2029" fmla="*/ 5107100 w 5342334"/>
              <a:gd name="connsiteY20-2030" fmla="*/ 3754493 h 5785910"/>
              <a:gd name="connsiteX21-2031" fmla="*/ 5342334 w 5342334"/>
              <a:gd name="connsiteY21-2032" fmla="*/ 4140580 h 5785910"/>
              <a:gd name="connsiteX22-2033" fmla="*/ 4844706 w 5342334"/>
              <a:gd name="connsiteY22-2034" fmla="*/ 4606676 h 5785910"/>
              <a:gd name="connsiteX23-2035" fmla="*/ 4790537 w 5342334"/>
              <a:gd name="connsiteY23-2036" fmla="*/ 4596433 h 5785910"/>
              <a:gd name="connsiteX24-2037" fmla="*/ 4802287 w 5342334"/>
              <a:gd name="connsiteY24-2038" fmla="*/ 4606672 h 5785910"/>
              <a:gd name="connsiteX25-2039" fmla="*/ 5191248 w 5342334"/>
              <a:gd name="connsiteY25-2040" fmla="*/ 4997228 h 5785910"/>
              <a:gd name="connsiteX26-2041" fmla="*/ 4866278 w 5342334"/>
              <a:gd name="connsiteY26-2042" fmla="*/ 5435572 h 5785910"/>
              <a:gd name="connsiteX27-2043" fmla="*/ 4581456 w 5342334"/>
              <a:gd name="connsiteY27-2044" fmla="*/ 5443059 h 5785910"/>
              <a:gd name="connsiteX28-2045" fmla="*/ 4593578 w 5342334"/>
              <a:gd name="connsiteY28-2046" fmla="*/ 5444848 h 5785910"/>
              <a:gd name="connsiteX29-2047" fmla="*/ 4581281 w 5342334"/>
              <a:gd name="connsiteY29-2048" fmla="*/ 5445228 h 5785910"/>
              <a:gd name="connsiteX30-2049" fmla="*/ 2276075 w 5342334"/>
              <a:gd name="connsiteY30-2050" fmla="*/ 5536459 h 5785910"/>
              <a:gd name="connsiteX31-2051" fmla="*/ 1567871 w 5342334"/>
              <a:gd name="connsiteY31-2052" fmla="*/ 2924388 h 5785910"/>
              <a:gd name="connsiteX32-2053" fmla="*/ 1975047 w 5342334"/>
              <a:gd name="connsiteY32-2054" fmla="*/ 2725675 h 5785910"/>
              <a:gd name="connsiteX33-2055" fmla="*/ 2654934 w 5342334"/>
              <a:gd name="connsiteY33-2056" fmla="*/ 1630299 h 5785910"/>
              <a:gd name="connsiteX34-2057" fmla="*/ 3108192 w 5342334"/>
              <a:gd name="connsiteY34-2058" fmla="*/ 686009 h 5785910"/>
              <a:gd name="connsiteX35-2059" fmla="*/ 3334821 w 5342334"/>
              <a:gd name="connsiteY35-2060" fmla="*/ 6121 h 5785910"/>
              <a:gd name="connsiteX36-2061" fmla="*/ 3380735 w 5342334"/>
              <a:gd name="connsiteY36-2062" fmla="*/ 118 h 578591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</a:cxnLst>
            <a:rect l="l" t="t" r="r" b="b"/>
            <a:pathLst>
              <a:path w="5342334" h="5785910">
                <a:moveTo>
                  <a:pt x="1438934" y="2944008"/>
                </a:moveTo>
                <a:lnTo>
                  <a:pt x="1441770" y="2943473"/>
                </a:lnTo>
                <a:lnTo>
                  <a:pt x="1438934" y="2944008"/>
                </a:lnTo>
                <a:close/>
                <a:moveTo>
                  <a:pt x="1354605" y="2912708"/>
                </a:moveTo>
                <a:cubicBezTo>
                  <a:pt x="1381420" y="2914268"/>
                  <a:pt x="1412164" y="2879445"/>
                  <a:pt x="1423317" y="2947468"/>
                </a:cubicBezTo>
                <a:cubicBezTo>
                  <a:pt x="1434470" y="3015491"/>
                  <a:pt x="1420535" y="3195595"/>
                  <a:pt x="1421525" y="3320849"/>
                </a:cubicBezTo>
                <a:cubicBezTo>
                  <a:pt x="1438368" y="4219980"/>
                  <a:pt x="1608134" y="5048330"/>
                  <a:pt x="2146318" y="5548257"/>
                </a:cubicBezTo>
                <a:cubicBezTo>
                  <a:pt x="2132082" y="5546972"/>
                  <a:pt x="2129659" y="5554867"/>
                  <a:pt x="2115204" y="5553206"/>
                </a:cubicBezTo>
                <a:lnTo>
                  <a:pt x="1246460" y="5785910"/>
                </a:lnTo>
                <a:cubicBezTo>
                  <a:pt x="37772" y="4518970"/>
                  <a:pt x="415487" y="4027706"/>
                  <a:pt x="0" y="3148605"/>
                </a:cubicBezTo>
                <a:cubicBezTo>
                  <a:pt x="396729" y="3102488"/>
                  <a:pt x="860213" y="3040376"/>
                  <a:pt x="1262428" y="2938106"/>
                </a:cubicBezTo>
                <a:lnTo>
                  <a:pt x="1354605" y="2912708"/>
                </a:lnTo>
                <a:close/>
                <a:moveTo>
                  <a:pt x="3380735" y="118"/>
                </a:moveTo>
                <a:cubicBezTo>
                  <a:pt x="3615010" y="9662"/>
                  <a:pt x="3910837" y="593941"/>
                  <a:pt x="3863622" y="912639"/>
                </a:cubicBezTo>
                <a:cubicBezTo>
                  <a:pt x="3800670" y="1290355"/>
                  <a:pt x="3548860" y="1856928"/>
                  <a:pt x="3674765" y="2045786"/>
                </a:cubicBezTo>
                <a:cubicBezTo>
                  <a:pt x="3797827" y="2230377"/>
                  <a:pt x="4501324" y="2071126"/>
                  <a:pt x="4585837" y="2046833"/>
                </a:cubicBezTo>
                <a:cubicBezTo>
                  <a:pt x="4670350" y="2022540"/>
                  <a:pt x="4615047" y="2013011"/>
                  <a:pt x="4775401" y="2003486"/>
                </a:cubicBezTo>
                <a:cubicBezTo>
                  <a:pt x="4935754" y="1993961"/>
                  <a:pt x="5203724" y="2172925"/>
                  <a:pt x="5203724" y="2381935"/>
                </a:cubicBezTo>
                <a:cubicBezTo>
                  <a:pt x="5203724" y="2524417"/>
                  <a:pt x="5114611" y="2648510"/>
                  <a:pt x="4980124" y="2705696"/>
                </a:cubicBezTo>
                <a:cubicBezTo>
                  <a:pt x="5186442" y="2738785"/>
                  <a:pt x="5342334" y="2974614"/>
                  <a:pt x="5342334" y="3258997"/>
                </a:cubicBezTo>
                <a:cubicBezTo>
                  <a:pt x="5342334" y="3478715"/>
                  <a:pt x="5249280" y="3669449"/>
                  <a:pt x="5107100" y="3754493"/>
                </a:cubicBezTo>
                <a:cubicBezTo>
                  <a:pt x="5250279" y="3829786"/>
                  <a:pt x="5342334" y="3975115"/>
                  <a:pt x="5342334" y="4140580"/>
                </a:cubicBezTo>
                <a:cubicBezTo>
                  <a:pt x="5342334" y="4397998"/>
                  <a:pt x="5119540" y="4606676"/>
                  <a:pt x="4844706" y="4606676"/>
                </a:cubicBezTo>
                <a:lnTo>
                  <a:pt x="4790537" y="4596433"/>
                </a:lnTo>
                <a:lnTo>
                  <a:pt x="4802287" y="4606672"/>
                </a:lnTo>
                <a:cubicBezTo>
                  <a:pt x="5095775" y="4623426"/>
                  <a:pt x="5180585" y="4859077"/>
                  <a:pt x="5191248" y="4997228"/>
                </a:cubicBezTo>
                <a:cubicBezTo>
                  <a:pt x="5201911" y="5135379"/>
                  <a:pt x="5088613" y="5385095"/>
                  <a:pt x="4866278" y="5435572"/>
                </a:cubicBezTo>
                <a:lnTo>
                  <a:pt x="4581456" y="5443059"/>
                </a:lnTo>
                <a:lnTo>
                  <a:pt x="4593578" y="5444848"/>
                </a:lnTo>
                <a:lnTo>
                  <a:pt x="4581281" y="5445228"/>
                </a:lnTo>
                <a:cubicBezTo>
                  <a:pt x="3769354" y="5470211"/>
                  <a:pt x="4031718" y="5729575"/>
                  <a:pt x="2276075" y="5536459"/>
                </a:cubicBezTo>
                <a:cubicBezTo>
                  <a:pt x="1740041" y="5125519"/>
                  <a:pt x="1434982" y="3948583"/>
                  <a:pt x="1567871" y="2924388"/>
                </a:cubicBezTo>
                <a:cubicBezTo>
                  <a:pt x="1736241" y="2898340"/>
                  <a:pt x="1793870" y="2941357"/>
                  <a:pt x="1975047" y="2725675"/>
                </a:cubicBezTo>
                <a:cubicBezTo>
                  <a:pt x="2156224" y="2509993"/>
                  <a:pt x="2466077" y="1970243"/>
                  <a:pt x="2654934" y="1630299"/>
                </a:cubicBezTo>
                <a:cubicBezTo>
                  <a:pt x="2843792" y="1290355"/>
                  <a:pt x="2994878" y="956704"/>
                  <a:pt x="3108192" y="686009"/>
                </a:cubicBezTo>
                <a:cubicBezTo>
                  <a:pt x="3221507" y="415315"/>
                  <a:pt x="3095602" y="81664"/>
                  <a:pt x="3334821" y="6121"/>
                </a:cubicBezTo>
                <a:cubicBezTo>
                  <a:pt x="3349773" y="1399"/>
                  <a:pt x="3365117" y="-519"/>
                  <a:pt x="3380735" y="118"/>
                </a:cubicBezTo>
                <a:close/>
              </a:path>
            </a:pathLst>
          </a:custGeom>
          <a:solidFill>
            <a:srgbClr val="F61833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9" name="KSO_Shape"/>
          <p:cNvSpPr/>
          <p:nvPr/>
        </p:nvSpPr>
        <p:spPr>
          <a:xfrm rot="11264904">
            <a:off x="2786063" y="4638675"/>
            <a:ext cx="585788" cy="635000"/>
          </a:xfrm>
          <a:custGeom>
            <a:avLst/>
            <a:gdLst>
              <a:gd name="connsiteX0" fmla="*/ 1441667 w 5342334"/>
              <a:gd name="connsiteY0" fmla="*/ 2934412 h 5785910"/>
              <a:gd name="connsiteX1" fmla="*/ 1441770 w 5342334"/>
              <a:gd name="connsiteY1" fmla="*/ 2943473 h 5785910"/>
              <a:gd name="connsiteX2" fmla="*/ 1438934 w 5342334"/>
              <a:gd name="connsiteY2" fmla="*/ 2944008 h 5785910"/>
              <a:gd name="connsiteX3" fmla="*/ 1437887 w 5342334"/>
              <a:gd name="connsiteY3" fmla="*/ 2937382 h 5785910"/>
              <a:gd name="connsiteX4" fmla="*/ 1354605 w 5342334"/>
              <a:gd name="connsiteY4" fmla="*/ 2912708 h 5785910"/>
              <a:gd name="connsiteX5" fmla="*/ 1428080 w 5342334"/>
              <a:gd name="connsiteY5" fmla="*/ 2945087 h 5785910"/>
              <a:gd name="connsiteX6" fmla="*/ 1431904 w 5342334"/>
              <a:gd name="connsiteY6" fmla="*/ 2942083 h 5785910"/>
              <a:gd name="connsiteX7" fmla="*/ 1431050 w 5342334"/>
              <a:gd name="connsiteY7" fmla="*/ 3320849 h 5785910"/>
              <a:gd name="connsiteX8" fmla="*/ 2146318 w 5342334"/>
              <a:gd name="connsiteY8" fmla="*/ 5548257 h 5785910"/>
              <a:gd name="connsiteX9" fmla="*/ 2115204 w 5342334"/>
              <a:gd name="connsiteY9" fmla="*/ 5553206 h 5785910"/>
              <a:gd name="connsiteX10" fmla="*/ 1246460 w 5342334"/>
              <a:gd name="connsiteY10" fmla="*/ 5785910 h 5785910"/>
              <a:gd name="connsiteX11" fmla="*/ 0 w 5342334"/>
              <a:gd name="connsiteY11" fmla="*/ 3148605 h 5785910"/>
              <a:gd name="connsiteX12" fmla="*/ 1262428 w 5342334"/>
              <a:gd name="connsiteY12" fmla="*/ 2938106 h 5785910"/>
              <a:gd name="connsiteX13" fmla="*/ 3380735 w 5342334"/>
              <a:gd name="connsiteY13" fmla="*/ 118 h 5785910"/>
              <a:gd name="connsiteX14" fmla="*/ 3863622 w 5342334"/>
              <a:gd name="connsiteY14" fmla="*/ 912639 h 5785910"/>
              <a:gd name="connsiteX15" fmla="*/ 3674765 w 5342334"/>
              <a:gd name="connsiteY15" fmla="*/ 2045786 h 5785910"/>
              <a:gd name="connsiteX16" fmla="*/ 4585837 w 5342334"/>
              <a:gd name="connsiteY16" fmla="*/ 2046833 h 5785910"/>
              <a:gd name="connsiteX17" fmla="*/ 4775401 w 5342334"/>
              <a:gd name="connsiteY17" fmla="*/ 2003486 h 5785910"/>
              <a:gd name="connsiteX18" fmla="*/ 5203724 w 5342334"/>
              <a:gd name="connsiteY18" fmla="*/ 2381935 h 5785910"/>
              <a:gd name="connsiteX19" fmla="*/ 4980124 w 5342334"/>
              <a:gd name="connsiteY19" fmla="*/ 2705696 h 5785910"/>
              <a:gd name="connsiteX20" fmla="*/ 5342334 w 5342334"/>
              <a:gd name="connsiteY20" fmla="*/ 3258997 h 5785910"/>
              <a:gd name="connsiteX21" fmla="*/ 5107100 w 5342334"/>
              <a:gd name="connsiteY21" fmla="*/ 3754493 h 5785910"/>
              <a:gd name="connsiteX22" fmla="*/ 5342334 w 5342334"/>
              <a:gd name="connsiteY22" fmla="*/ 4140580 h 5785910"/>
              <a:gd name="connsiteX23" fmla="*/ 4844706 w 5342334"/>
              <a:gd name="connsiteY23" fmla="*/ 4606676 h 5785910"/>
              <a:gd name="connsiteX24" fmla="*/ 4790537 w 5342334"/>
              <a:gd name="connsiteY24" fmla="*/ 4596433 h 5785910"/>
              <a:gd name="connsiteX25" fmla="*/ 4802287 w 5342334"/>
              <a:gd name="connsiteY25" fmla="*/ 4606672 h 5785910"/>
              <a:gd name="connsiteX26" fmla="*/ 5191248 w 5342334"/>
              <a:gd name="connsiteY26" fmla="*/ 4997228 h 5785910"/>
              <a:gd name="connsiteX27" fmla="*/ 4866278 w 5342334"/>
              <a:gd name="connsiteY27" fmla="*/ 5435572 h 5785910"/>
              <a:gd name="connsiteX28" fmla="*/ 4581456 w 5342334"/>
              <a:gd name="connsiteY28" fmla="*/ 5443059 h 5785910"/>
              <a:gd name="connsiteX29" fmla="*/ 4593578 w 5342334"/>
              <a:gd name="connsiteY29" fmla="*/ 5444848 h 5785910"/>
              <a:gd name="connsiteX30" fmla="*/ 4581281 w 5342334"/>
              <a:gd name="connsiteY30" fmla="*/ 5445228 h 5785910"/>
              <a:gd name="connsiteX31" fmla="*/ 2168410 w 5342334"/>
              <a:gd name="connsiteY31" fmla="*/ 5525146 h 5785910"/>
              <a:gd name="connsiteX32" fmla="*/ 1445968 w 5342334"/>
              <a:gd name="connsiteY32" fmla="*/ 3310386 h 5785910"/>
              <a:gd name="connsiteX33" fmla="*/ 1441770 w 5342334"/>
              <a:gd name="connsiteY33" fmla="*/ 2943473 h 5785910"/>
              <a:gd name="connsiteX34" fmla="*/ 1514723 w 5342334"/>
              <a:gd name="connsiteY34" fmla="*/ 2929703 h 5785910"/>
              <a:gd name="connsiteX35" fmla="*/ 1975047 w 5342334"/>
              <a:gd name="connsiteY35" fmla="*/ 2725675 h 5785910"/>
              <a:gd name="connsiteX36" fmla="*/ 2654934 w 5342334"/>
              <a:gd name="connsiteY36" fmla="*/ 1630299 h 5785910"/>
              <a:gd name="connsiteX37" fmla="*/ 3108192 w 5342334"/>
              <a:gd name="connsiteY37" fmla="*/ 686009 h 5785910"/>
              <a:gd name="connsiteX38" fmla="*/ 3334821 w 5342334"/>
              <a:gd name="connsiteY38" fmla="*/ 6121 h 5785910"/>
              <a:gd name="connsiteX39" fmla="*/ 3380735 w 5342334"/>
              <a:gd name="connsiteY39" fmla="*/ 118 h 5785910"/>
              <a:gd name="connsiteX0-1" fmla="*/ 1441667 w 5342334"/>
              <a:gd name="connsiteY0-2" fmla="*/ 2934412 h 5785910"/>
              <a:gd name="connsiteX1-3" fmla="*/ 1441770 w 5342334"/>
              <a:gd name="connsiteY1-4" fmla="*/ 2943473 h 5785910"/>
              <a:gd name="connsiteX2-5" fmla="*/ 1438934 w 5342334"/>
              <a:gd name="connsiteY2-6" fmla="*/ 2944008 h 5785910"/>
              <a:gd name="connsiteX3-7" fmla="*/ 1437887 w 5342334"/>
              <a:gd name="connsiteY3-8" fmla="*/ 2937382 h 5785910"/>
              <a:gd name="connsiteX4-9" fmla="*/ 1441667 w 5342334"/>
              <a:gd name="connsiteY4-10" fmla="*/ 2934412 h 5785910"/>
              <a:gd name="connsiteX5-11" fmla="*/ 1354605 w 5342334"/>
              <a:gd name="connsiteY5-12" fmla="*/ 2912708 h 5785910"/>
              <a:gd name="connsiteX6-13" fmla="*/ 1428080 w 5342334"/>
              <a:gd name="connsiteY6-14" fmla="*/ 2945087 h 5785910"/>
              <a:gd name="connsiteX7-15" fmla="*/ 1431050 w 5342334"/>
              <a:gd name="connsiteY7-16" fmla="*/ 3320849 h 5785910"/>
              <a:gd name="connsiteX8-17" fmla="*/ 2146318 w 5342334"/>
              <a:gd name="connsiteY8-18" fmla="*/ 5548257 h 5785910"/>
              <a:gd name="connsiteX9-19" fmla="*/ 2115204 w 5342334"/>
              <a:gd name="connsiteY9-20" fmla="*/ 5553206 h 5785910"/>
              <a:gd name="connsiteX10-21" fmla="*/ 1246460 w 5342334"/>
              <a:gd name="connsiteY10-22" fmla="*/ 5785910 h 5785910"/>
              <a:gd name="connsiteX11-23" fmla="*/ 0 w 5342334"/>
              <a:gd name="connsiteY11-24" fmla="*/ 3148605 h 5785910"/>
              <a:gd name="connsiteX12-25" fmla="*/ 1262428 w 5342334"/>
              <a:gd name="connsiteY12-26" fmla="*/ 2938106 h 5785910"/>
              <a:gd name="connsiteX13-27" fmla="*/ 1354605 w 5342334"/>
              <a:gd name="connsiteY13-28" fmla="*/ 2912708 h 5785910"/>
              <a:gd name="connsiteX14-29" fmla="*/ 3380735 w 5342334"/>
              <a:gd name="connsiteY14-30" fmla="*/ 118 h 5785910"/>
              <a:gd name="connsiteX15-31" fmla="*/ 3863622 w 5342334"/>
              <a:gd name="connsiteY15-32" fmla="*/ 912639 h 5785910"/>
              <a:gd name="connsiteX16-33" fmla="*/ 3674765 w 5342334"/>
              <a:gd name="connsiteY16-34" fmla="*/ 2045786 h 5785910"/>
              <a:gd name="connsiteX17-35" fmla="*/ 4585837 w 5342334"/>
              <a:gd name="connsiteY17-36" fmla="*/ 2046833 h 5785910"/>
              <a:gd name="connsiteX18-37" fmla="*/ 4775401 w 5342334"/>
              <a:gd name="connsiteY18-38" fmla="*/ 2003486 h 5785910"/>
              <a:gd name="connsiteX19-39" fmla="*/ 5203724 w 5342334"/>
              <a:gd name="connsiteY19-40" fmla="*/ 2381935 h 5785910"/>
              <a:gd name="connsiteX20-41" fmla="*/ 4980124 w 5342334"/>
              <a:gd name="connsiteY20-42" fmla="*/ 2705696 h 5785910"/>
              <a:gd name="connsiteX21-43" fmla="*/ 5342334 w 5342334"/>
              <a:gd name="connsiteY21-44" fmla="*/ 3258997 h 5785910"/>
              <a:gd name="connsiteX22-45" fmla="*/ 5107100 w 5342334"/>
              <a:gd name="connsiteY22-46" fmla="*/ 3754493 h 5785910"/>
              <a:gd name="connsiteX23-47" fmla="*/ 5342334 w 5342334"/>
              <a:gd name="connsiteY23-48" fmla="*/ 4140580 h 5785910"/>
              <a:gd name="connsiteX24-49" fmla="*/ 4844706 w 5342334"/>
              <a:gd name="connsiteY24-50" fmla="*/ 4606676 h 5785910"/>
              <a:gd name="connsiteX25-51" fmla="*/ 4790537 w 5342334"/>
              <a:gd name="connsiteY25-52" fmla="*/ 4596433 h 5785910"/>
              <a:gd name="connsiteX26-53" fmla="*/ 4802287 w 5342334"/>
              <a:gd name="connsiteY26-54" fmla="*/ 4606672 h 5785910"/>
              <a:gd name="connsiteX27-55" fmla="*/ 5191248 w 5342334"/>
              <a:gd name="connsiteY27-56" fmla="*/ 4997228 h 5785910"/>
              <a:gd name="connsiteX28-57" fmla="*/ 4866278 w 5342334"/>
              <a:gd name="connsiteY28-58" fmla="*/ 5435572 h 5785910"/>
              <a:gd name="connsiteX29-59" fmla="*/ 4581456 w 5342334"/>
              <a:gd name="connsiteY29-60" fmla="*/ 5443059 h 5785910"/>
              <a:gd name="connsiteX30-61" fmla="*/ 4593578 w 5342334"/>
              <a:gd name="connsiteY30-62" fmla="*/ 5444848 h 5785910"/>
              <a:gd name="connsiteX31-63" fmla="*/ 4581281 w 5342334"/>
              <a:gd name="connsiteY31-64" fmla="*/ 5445228 h 5785910"/>
              <a:gd name="connsiteX32-65" fmla="*/ 2168410 w 5342334"/>
              <a:gd name="connsiteY32-66" fmla="*/ 5525146 h 5785910"/>
              <a:gd name="connsiteX33-67" fmla="*/ 1445968 w 5342334"/>
              <a:gd name="connsiteY33-68" fmla="*/ 3310386 h 5785910"/>
              <a:gd name="connsiteX34-69" fmla="*/ 1441770 w 5342334"/>
              <a:gd name="connsiteY34-70" fmla="*/ 2943473 h 5785910"/>
              <a:gd name="connsiteX35-71" fmla="*/ 1514723 w 5342334"/>
              <a:gd name="connsiteY35-72" fmla="*/ 2929703 h 5785910"/>
              <a:gd name="connsiteX36-73" fmla="*/ 1975047 w 5342334"/>
              <a:gd name="connsiteY36-74" fmla="*/ 2725675 h 5785910"/>
              <a:gd name="connsiteX37-75" fmla="*/ 2654934 w 5342334"/>
              <a:gd name="connsiteY37-76" fmla="*/ 1630299 h 5785910"/>
              <a:gd name="connsiteX38-77" fmla="*/ 3108192 w 5342334"/>
              <a:gd name="connsiteY38-78" fmla="*/ 686009 h 5785910"/>
              <a:gd name="connsiteX39-79" fmla="*/ 3334821 w 5342334"/>
              <a:gd name="connsiteY39-80" fmla="*/ 6121 h 5785910"/>
              <a:gd name="connsiteX40" fmla="*/ 3380735 w 5342334"/>
              <a:gd name="connsiteY40" fmla="*/ 118 h 5785910"/>
              <a:gd name="connsiteX0-81" fmla="*/ 1437887 w 5342334"/>
              <a:gd name="connsiteY0-82" fmla="*/ 2937382 h 5785910"/>
              <a:gd name="connsiteX1-83" fmla="*/ 1441770 w 5342334"/>
              <a:gd name="connsiteY1-84" fmla="*/ 2943473 h 5785910"/>
              <a:gd name="connsiteX2-85" fmla="*/ 1438934 w 5342334"/>
              <a:gd name="connsiteY2-86" fmla="*/ 2944008 h 5785910"/>
              <a:gd name="connsiteX3-87" fmla="*/ 1437887 w 5342334"/>
              <a:gd name="connsiteY3-88" fmla="*/ 2937382 h 5785910"/>
              <a:gd name="connsiteX4-89" fmla="*/ 1354605 w 5342334"/>
              <a:gd name="connsiteY4-90" fmla="*/ 2912708 h 5785910"/>
              <a:gd name="connsiteX5-91" fmla="*/ 1428080 w 5342334"/>
              <a:gd name="connsiteY5-92" fmla="*/ 2945087 h 5785910"/>
              <a:gd name="connsiteX6-93" fmla="*/ 1431050 w 5342334"/>
              <a:gd name="connsiteY6-94" fmla="*/ 3320849 h 5785910"/>
              <a:gd name="connsiteX7-95" fmla="*/ 2146318 w 5342334"/>
              <a:gd name="connsiteY7-96" fmla="*/ 5548257 h 5785910"/>
              <a:gd name="connsiteX8-97" fmla="*/ 2115204 w 5342334"/>
              <a:gd name="connsiteY8-98" fmla="*/ 5553206 h 5785910"/>
              <a:gd name="connsiteX9-99" fmla="*/ 1246460 w 5342334"/>
              <a:gd name="connsiteY9-100" fmla="*/ 5785910 h 5785910"/>
              <a:gd name="connsiteX10-101" fmla="*/ 0 w 5342334"/>
              <a:gd name="connsiteY10-102" fmla="*/ 3148605 h 5785910"/>
              <a:gd name="connsiteX11-103" fmla="*/ 1262428 w 5342334"/>
              <a:gd name="connsiteY11-104" fmla="*/ 2938106 h 5785910"/>
              <a:gd name="connsiteX12-105" fmla="*/ 1354605 w 5342334"/>
              <a:gd name="connsiteY12-106" fmla="*/ 2912708 h 5785910"/>
              <a:gd name="connsiteX13-107" fmla="*/ 3380735 w 5342334"/>
              <a:gd name="connsiteY13-108" fmla="*/ 118 h 5785910"/>
              <a:gd name="connsiteX14-109" fmla="*/ 3863622 w 5342334"/>
              <a:gd name="connsiteY14-110" fmla="*/ 912639 h 5785910"/>
              <a:gd name="connsiteX15-111" fmla="*/ 3674765 w 5342334"/>
              <a:gd name="connsiteY15-112" fmla="*/ 2045786 h 5785910"/>
              <a:gd name="connsiteX16-113" fmla="*/ 4585837 w 5342334"/>
              <a:gd name="connsiteY16-114" fmla="*/ 2046833 h 5785910"/>
              <a:gd name="connsiteX17-115" fmla="*/ 4775401 w 5342334"/>
              <a:gd name="connsiteY17-116" fmla="*/ 2003486 h 5785910"/>
              <a:gd name="connsiteX18-117" fmla="*/ 5203724 w 5342334"/>
              <a:gd name="connsiteY18-118" fmla="*/ 2381935 h 5785910"/>
              <a:gd name="connsiteX19-119" fmla="*/ 4980124 w 5342334"/>
              <a:gd name="connsiteY19-120" fmla="*/ 2705696 h 5785910"/>
              <a:gd name="connsiteX20-121" fmla="*/ 5342334 w 5342334"/>
              <a:gd name="connsiteY20-122" fmla="*/ 3258997 h 5785910"/>
              <a:gd name="connsiteX21-123" fmla="*/ 5107100 w 5342334"/>
              <a:gd name="connsiteY21-124" fmla="*/ 3754493 h 5785910"/>
              <a:gd name="connsiteX22-125" fmla="*/ 5342334 w 5342334"/>
              <a:gd name="connsiteY22-126" fmla="*/ 4140580 h 5785910"/>
              <a:gd name="connsiteX23-127" fmla="*/ 4844706 w 5342334"/>
              <a:gd name="connsiteY23-128" fmla="*/ 4606676 h 5785910"/>
              <a:gd name="connsiteX24-129" fmla="*/ 4790537 w 5342334"/>
              <a:gd name="connsiteY24-130" fmla="*/ 4596433 h 5785910"/>
              <a:gd name="connsiteX25-131" fmla="*/ 4802287 w 5342334"/>
              <a:gd name="connsiteY25-132" fmla="*/ 4606672 h 5785910"/>
              <a:gd name="connsiteX26-133" fmla="*/ 5191248 w 5342334"/>
              <a:gd name="connsiteY26-134" fmla="*/ 4997228 h 5785910"/>
              <a:gd name="connsiteX27-135" fmla="*/ 4866278 w 5342334"/>
              <a:gd name="connsiteY27-136" fmla="*/ 5435572 h 5785910"/>
              <a:gd name="connsiteX28-137" fmla="*/ 4581456 w 5342334"/>
              <a:gd name="connsiteY28-138" fmla="*/ 5443059 h 5785910"/>
              <a:gd name="connsiteX29-139" fmla="*/ 4593578 w 5342334"/>
              <a:gd name="connsiteY29-140" fmla="*/ 5444848 h 5785910"/>
              <a:gd name="connsiteX30-141" fmla="*/ 4581281 w 5342334"/>
              <a:gd name="connsiteY30-142" fmla="*/ 5445228 h 5785910"/>
              <a:gd name="connsiteX31-143" fmla="*/ 2168410 w 5342334"/>
              <a:gd name="connsiteY31-144" fmla="*/ 5525146 h 5785910"/>
              <a:gd name="connsiteX32-145" fmla="*/ 1445968 w 5342334"/>
              <a:gd name="connsiteY32-146" fmla="*/ 3310386 h 5785910"/>
              <a:gd name="connsiteX33-147" fmla="*/ 1441770 w 5342334"/>
              <a:gd name="connsiteY33-148" fmla="*/ 2943473 h 5785910"/>
              <a:gd name="connsiteX34-149" fmla="*/ 1514723 w 5342334"/>
              <a:gd name="connsiteY34-150" fmla="*/ 2929703 h 5785910"/>
              <a:gd name="connsiteX35-151" fmla="*/ 1975047 w 5342334"/>
              <a:gd name="connsiteY35-152" fmla="*/ 2725675 h 5785910"/>
              <a:gd name="connsiteX36-153" fmla="*/ 2654934 w 5342334"/>
              <a:gd name="connsiteY36-154" fmla="*/ 1630299 h 5785910"/>
              <a:gd name="connsiteX37-155" fmla="*/ 3108192 w 5342334"/>
              <a:gd name="connsiteY37-156" fmla="*/ 686009 h 5785910"/>
              <a:gd name="connsiteX38-157" fmla="*/ 3334821 w 5342334"/>
              <a:gd name="connsiteY38-158" fmla="*/ 6121 h 5785910"/>
              <a:gd name="connsiteX39-159" fmla="*/ 3380735 w 5342334"/>
              <a:gd name="connsiteY39-160" fmla="*/ 118 h 5785910"/>
              <a:gd name="connsiteX0-161" fmla="*/ 1438934 w 5342334"/>
              <a:gd name="connsiteY0-162" fmla="*/ 2944008 h 5785910"/>
              <a:gd name="connsiteX1-163" fmla="*/ 1441770 w 5342334"/>
              <a:gd name="connsiteY1-164" fmla="*/ 2943473 h 5785910"/>
              <a:gd name="connsiteX2-165" fmla="*/ 1438934 w 5342334"/>
              <a:gd name="connsiteY2-166" fmla="*/ 2944008 h 5785910"/>
              <a:gd name="connsiteX3-167" fmla="*/ 1354605 w 5342334"/>
              <a:gd name="connsiteY3-168" fmla="*/ 2912708 h 5785910"/>
              <a:gd name="connsiteX4-169" fmla="*/ 1428080 w 5342334"/>
              <a:gd name="connsiteY4-170" fmla="*/ 2945087 h 5785910"/>
              <a:gd name="connsiteX5-171" fmla="*/ 1431050 w 5342334"/>
              <a:gd name="connsiteY5-172" fmla="*/ 3320849 h 5785910"/>
              <a:gd name="connsiteX6-173" fmla="*/ 2146318 w 5342334"/>
              <a:gd name="connsiteY6-174" fmla="*/ 5548257 h 5785910"/>
              <a:gd name="connsiteX7-175" fmla="*/ 2115204 w 5342334"/>
              <a:gd name="connsiteY7-176" fmla="*/ 5553206 h 5785910"/>
              <a:gd name="connsiteX8-177" fmla="*/ 1246460 w 5342334"/>
              <a:gd name="connsiteY8-178" fmla="*/ 5785910 h 5785910"/>
              <a:gd name="connsiteX9-179" fmla="*/ 0 w 5342334"/>
              <a:gd name="connsiteY9-180" fmla="*/ 3148605 h 5785910"/>
              <a:gd name="connsiteX10-181" fmla="*/ 1262428 w 5342334"/>
              <a:gd name="connsiteY10-182" fmla="*/ 2938106 h 5785910"/>
              <a:gd name="connsiteX11-183" fmla="*/ 1354605 w 5342334"/>
              <a:gd name="connsiteY11-184" fmla="*/ 2912708 h 5785910"/>
              <a:gd name="connsiteX12-185" fmla="*/ 3380735 w 5342334"/>
              <a:gd name="connsiteY12-186" fmla="*/ 118 h 5785910"/>
              <a:gd name="connsiteX13-187" fmla="*/ 3863622 w 5342334"/>
              <a:gd name="connsiteY13-188" fmla="*/ 912639 h 5785910"/>
              <a:gd name="connsiteX14-189" fmla="*/ 3674765 w 5342334"/>
              <a:gd name="connsiteY14-190" fmla="*/ 2045786 h 5785910"/>
              <a:gd name="connsiteX15-191" fmla="*/ 4585837 w 5342334"/>
              <a:gd name="connsiteY15-192" fmla="*/ 2046833 h 5785910"/>
              <a:gd name="connsiteX16-193" fmla="*/ 4775401 w 5342334"/>
              <a:gd name="connsiteY16-194" fmla="*/ 2003486 h 5785910"/>
              <a:gd name="connsiteX17-195" fmla="*/ 5203724 w 5342334"/>
              <a:gd name="connsiteY17-196" fmla="*/ 2381935 h 5785910"/>
              <a:gd name="connsiteX18-197" fmla="*/ 4980124 w 5342334"/>
              <a:gd name="connsiteY18-198" fmla="*/ 2705696 h 5785910"/>
              <a:gd name="connsiteX19-199" fmla="*/ 5342334 w 5342334"/>
              <a:gd name="connsiteY19-200" fmla="*/ 3258997 h 5785910"/>
              <a:gd name="connsiteX20-201" fmla="*/ 5107100 w 5342334"/>
              <a:gd name="connsiteY20-202" fmla="*/ 3754493 h 5785910"/>
              <a:gd name="connsiteX21-203" fmla="*/ 5342334 w 5342334"/>
              <a:gd name="connsiteY21-204" fmla="*/ 4140580 h 5785910"/>
              <a:gd name="connsiteX22-205" fmla="*/ 4844706 w 5342334"/>
              <a:gd name="connsiteY22-206" fmla="*/ 4606676 h 5785910"/>
              <a:gd name="connsiteX23-207" fmla="*/ 4790537 w 5342334"/>
              <a:gd name="connsiteY23-208" fmla="*/ 4596433 h 5785910"/>
              <a:gd name="connsiteX24-209" fmla="*/ 4802287 w 5342334"/>
              <a:gd name="connsiteY24-210" fmla="*/ 4606672 h 5785910"/>
              <a:gd name="connsiteX25-211" fmla="*/ 5191248 w 5342334"/>
              <a:gd name="connsiteY25-212" fmla="*/ 4997228 h 5785910"/>
              <a:gd name="connsiteX26-213" fmla="*/ 4866278 w 5342334"/>
              <a:gd name="connsiteY26-214" fmla="*/ 5435572 h 5785910"/>
              <a:gd name="connsiteX27-215" fmla="*/ 4581456 w 5342334"/>
              <a:gd name="connsiteY27-216" fmla="*/ 5443059 h 5785910"/>
              <a:gd name="connsiteX28-217" fmla="*/ 4593578 w 5342334"/>
              <a:gd name="connsiteY28-218" fmla="*/ 5444848 h 5785910"/>
              <a:gd name="connsiteX29-219" fmla="*/ 4581281 w 5342334"/>
              <a:gd name="connsiteY29-220" fmla="*/ 5445228 h 5785910"/>
              <a:gd name="connsiteX30-221" fmla="*/ 2168410 w 5342334"/>
              <a:gd name="connsiteY30-222" fmla="*/ 5525146 h 5785910"/>
              <a:gd name="connsiteX31-223" fmla="*/ 1445968 w 5342334"/>
              <a:gd name="connsiteY31-224" fmla="*/ 3310386 h 5785910"/>
              <a:gd name="connsiteX32-225" fmla="*/ 1441770 w 5342334"/>
              <a:gd name="connsiteY32-226" fmla="*/ 2943473 h 5785910"/>
              <a:gd name="connsiteX33-227" fmla="*/ 1514723 w 5342334"/>
              <a:gd name="connsiteY33-228" fmla="*/ 2929703 h 5785910"/>
              <a:gd name="connsiteX34-229" fmla="*/ 1975047 w 5342334"/>
              <a:gd name="connsiteY34-230" fmla="*/ 2725675 h 5785910"/>
              <a:gd name="connsiteX35-231" fmla="*/ 2654934 w 5342334"/>
              <a:gd name="connsiteY35-232" fmla="*/ 1630299 h 5785910"/>
              <a:gd name="connsiteX36-233" fmla="*/ 3108192 w 5342334"/>
              <a:gd name="connsiteY36-234" fmla="*/ 686009 h 5785910"/>
              <a:gd name="connsiteX37-235" fmla="*/ 3334821 w 5342334"/>
              <a:gd name="connsiteY37-236" fmla="*/ 6121 h 5785910"/>
              <a:gd name="connsiteX38-237" fmla="*/ 3380735 w 5342334"/>
              <a:gd name="connsiteY38-238" fmla="*/ 118 h 5785910"/>
              <a:gd name="connsiteX0-239" fmla="*/ 1438934 w 5342334"/>
              <a:gd name="connsiteY0-240" fmla="*/ 2944008 h 5785910"/>
              <a:gd name="connsiteX1-241" fmla="*/ 1441770 w 5342334"/>
              <a:gd name="connsiteY1-242" fmla="*/ 2943473 h 5785910"/>
              <a:gd name="connsiteX2-243" fmla="*/ 1438934 w 5342334"/>
              <a:gd name="connsiteY2-244" fmla="*/ 2944008 h 5785910"/>
              <a:gd name="connsiteX3-245" fmla="*/ 1354605 w 5342334"/>
              <a:gd name="connsiteY3-246" fmla="*/ 2912708 h 5785910"/>
              <a:gd name="connsiteX4-247" fmla="*/ 1428080 w 5342334"/>
              <a:gd name="connsiteY4-248" fmla="*/ 2945087 h 5785910"/>
              <a:gd name="connsiteX5-249" fmla="*/ 1431050 w 5342334"/>
              <a:gd name="connsiteY5-250" fmla="*/ 3320849 h 5785910"/>
              <a:gd name="connsiteX6-251" fmla="*/ 2146318 w 5342334"/>
              <a:gd name="connsiteY6-252" fmla="*/ 5548257 h 5785910"/>
              <a:gd name="connsiteX7-253" fmla="*/ 2115204 w 5342334"/>
              <a:gd name="connsiteY7-254" fmla="*/ 5553206 h 5785910"/>
              <a:gd name="connsiteX8-255" fmla="*/ 1246460 w 5342334"/>
              <a:gd name="connsiteY8-256" fmla="*/ 5785910 h 5785910"/>
              <a:gd name="connsiteX9-257" fmla="*/ 0 w 5342334"/>
              <a:gd name="connsiteY9-258" fmla="*/ 3148605 h 5785910"/>
              <a:gd name="connsiteX10-259" fmla="*/ 1262428 w 5342334"/>
              <a:gd name="connsiteY10-260" fmla="*/ 2938106 h 5785910"/>
              <a:gd name="connsiteX11-261" fmla="*/ 1354605 w 5342334"/>
              <a:gd name="connsiteY11-262" fmla="*/ 2912708 h 5785910"/>
              <a:gd name="connsiteX12-263" fmla="*/ 3380735 w 5342334"/>
              <a:gd name="connsiteY12-264" fmla="*/ 118 h 5785910"/>
              <a:gd name="connsiteX13-265" fmla="*/ 3863622 w 5342334"/>
              <a:gd name="connsiteY13-266" fmla="*/ 912639 h 5785910"/>
              <a:gd name="connsiteX14-267" fmla="*/ 3674765 w 5342334"/>
              <a:gd name="connsiteY14-268" fmla="*/ 2045786 h 5785910"/>
              <a:gd name="connsiteX15-269" fmla="*/ 4585837 w 5342334"/>
              <a:gd name="connsiteY15-270" fmla="*/ 2046833 h 5785910"/>
              <a:gd name="connsiteX16-271" fmla="*/ 4775401 w 5342334"/>
              <a:gd name="connsiteY16-272" fmla="*/ 2003486 h 5785910"/>
              <a:gd name="connsiteX17-273" fmla="*/ 5203724 w 5342334"/>
              <a:gd name="connsiteY17-274" fmla="*/ 2381935 h 5785910"/>
              <a:gd name="connsiteX18-275" fmla="*/ 4980124 w 5342334"/>
              <a:gd name="connsiteY18-276" fmla="*/ 2705696 h 5785910"/>
              <a:gd name="connsiteX19-277" fmla="*/ 5342334 w 5342334"/>
              <a:gd name="connsiteY19-278" fmla="*/ 3258997 h 5785910"/>
              <a:gd name="connsiteX20-279" fmla="*/ 5107100 w 5342334"/>
              <a:gd name="connsiteY20-280" fmla="*/ 3754493 h 5785910"/>
              <a:gd name="connsiteX21-281" fmla="*/ 5342334 w 5342334"/>
              <a:gd name="connsiteY21-282" fmla="*/ 4140580 h 5785910"/>
              <a:gd name="connsiteX22-283" fmla="*/ 4844706 w 5342334"/>
              <a:gd name="connsiteY22-284" fmla="*/ 4606676 h 5785910"/>
              <a:gd name="connsiteX23-285" fmla="*/ 4790537 w 5342334"/>
              <a:gd name="connsiteY23-286" fmla="*/ 4596433 h 5785910"/>
              <a:gd name="connsiteX24-287" fmla="*/ 4802287 w 5342334"/>
              <a:gd name="connsiteY24-288" fmla="*/ 4606672 h 5785910"/>
              <a:gd name="connsiteX25-289" fmla="*/ 5191248 w 5342334"/>
              <a:gd name="connsiteY25-290" fmla="*/ 4997228 h 5785910"/>
              <a:gd name="connsiteX26-291" fmla="*/ 4866278 w 5342334"/>
              <a:gd name="connsiteY26-292" fmla="*/ 5435572 h 5785910"/>
              <a:gd name="connsiteX27-293" fmla="*/ 4581456 w 5342334"/>
              <a:gd name="connsiteY27-294" fmla="*/ 5443059 h 5785910"/>
              <a:gd name="connsiteX28-295" fmla="*/ 4593578 w 5342334"/>
              <a:gd name="connsiteY28-296" fmla="*/ 5444848 h 5785910"/>
              <a:gd name="connsiteX29-297" fmla="*/ 4581281 w 5342334"/>
              <a:gd name="connsiteY29-298" fmla="*/ 5445228 h 5785910"/>
              <a:gd name="connsiteX30-299" fmla="*/ 2168410 w 5342334"/>
              <a:gd name="connsiteY30-300" fmla="*/ 5525146 h 5785910"/>
              <a:gd name="connsiteX31-301" fmla="*/ 1445968 w 5342334"/>
              <a:gd name="connsiteY31-302" fmla="*/ 3310386 h 5785910"/>
              <a:gd name="connsiteX32-303" fmla="*/ 1441770 w 5342334"/>
              <a:gd name="connsiteY32-304" fmla="*/ 2943473 h 5785910"/>
              <a:gd name="connsiteX33-305" fmla="*/ 1514723 w 5342334"/>
              <a:gd name="connsiteY33-306" fmla="*/ 2929703 h 5785910"/>
              <a:gd name="connsiteX34-307" fmla="*/ 1975047 w 5342334"/>
              <a:gd name="connsiteY34-308" fmla="*/ 2725675 h 5785910"/>
              <a:gd name="connsiteX35-309" fmla="*/ 2654934 w 5342334"/>
              <a:gd name="connsiteY35-310" fmla="*/ 1630299 h 5785910"/>
              <a:gd name="connsiteX36-311" fmla="*/ 3108192 w 5342334"/>
              <a:gd name="connsiteY36-312" fmla="*/ 686009 h 5785910"/>
              <a:gd name="connsiteX37-313" fmla="*/ 3334821 w 5342334"/>
              <a:gd name="connsiteY37-314" fmla="*/ 6121 h 5785910"/>
              <a:gd name="connsiteX38-315" fmla="*/ 3380735 w 5342334"/>
              <a:gd name="connsiteY38-316" fmla="*/ 118 h 5785910"/>
              <a:gd name="connsiteX0-317" fmla="*/ 1438934 w 5342334"/>
              <a:gd name="connsiteY0-318" fmla="*/ 2944008 h 5785910"/>
              <a:gd name="connsiteX1-319" fmla="*/ 1441770 w 5342334"/>
              <a:gd name="connsiteY1-320" fmla="*/ 2943473 h 5785910"/>
              <a:gd name="connsiteX2-321" fmla="*/ 1438934 w 5342334"/>
              <a:gd name="connsiteY2-322" fmla="*/ 2944008 h 5785910"/>
              <a:gd name="connsiteX3-323" fmla="*/ 1354605 w 5342334"/>
              <a:gd name="connsiteY3-324" fmla="*/ 2912708 h 5785910"/>
              <a:gd name="connsiteX4-325" fmla="*/ 1428080 w 5342334"/>
              <a:gd name="connsiteY4-326" fmla="*/ 2945087 h 5785910"/>
              <a:gd name="connsiteX5-327" fmla="*/ 1431050 w 5342334"/>
              <a:gd name="connsiteY5-328" fmla="*/ 3320849 h 5785910"/>
              <a:gd name="connsiteX6-329" fmla="*/ 2146318 w 5342334"/>
              <a:gd name="connsiteY6-330" fmla="*/ 5548257 h 5785910"/>
              <a:gd name="connsiteX7-331" fmla="*/ 2115204 w 5342334"/>
              <a:gd name="connsiteY7-332" fmla="*/ 5553206 h 5785910"/>
              <a:gd name="connsiteX8-333" fmla="*/ 1246460 w 5342334"/>
              <a:gd name="connsiteY8-334" fmla="*/ 5785910 h 5785910"/>
              <a:gd name="connsiteX9-335" fmla="*/ 0 w 5342334"/>
              <a:gd name="connsiteY9-336" fmla="*/ 3148605 h 5785910"/>
              <a:gd name="connsiteX10-337" fmla="*/ 1262428 w 5342334"/>
              <a:gd name="connsiteY10-338" fmla="*/ 2938106 h 5785910"/>
              <a:gd name="connsiteX11-339" fmla="*/ 1354605 w 5342334"/>
              <a:gd name="connsiteY11-340" fmla="*/ 2912708 h 5785910"/>
              <a:gd name="connsiteX12-341" fmla="*/ 3380735 w 5342334"/>
              <a:gd name="connsiteY12-342" fmla="*/ 118 h 5785910"/>
              <a:gd name="connsiteX13-343" fmla="*/ 3863622 w 5342334"/>
              <a:gd name="connsiteY13-344" fmla="*/ 912639 h 5785910"/>
              <a:gd name="connsiteX14-345" fmla="*/ 3674765 w 5342334"/>
              <a:gd name="connsiteY14-346" fmla="*/ 2045786 h 5785910"/>
              <a:gd name="connsiteX15-347" fmla="*/ 4585837 w 5342334"/>
              <a:gd name="connsiteY15-348" fmla="*/ 2046833 h 5785910"/>
              <a:gd name="connsiteX16-349" fmla="*/ 4775401 w 5342334"/>
              <a:gd name="connsiteY16-350" fmla="*/ 2003486 h 5785910"/>
              <a:gd name="connsiteX17-351" fmla="*/ 5203724 w 5342334"/>
              <a:gd name="connsiteY17-352" fmla="*/ 2381935 h 5785910"/>
              <a:gd name="connsiteX18-353" fmla="*/ 4980124 w 5342334"/>
              <a:gd name="connsiteY18-354" fmla="*/ 2705696 h 5785910"/>
              <a:gd name="connsiteX19-355" fmla="*/ 5342334 w 5342334"/>
              <a:gd name="connsiteY19-356" fmla="*/ 3258997 h 5785910"/>
              <a:gd name="connsiteX20-357" fmla="*/ 5107100 w 5342334"/>
              <a:gd name="connsiteY20-358" fmla="*/ 3754493 h 5785910"/>
              <a:gd name="connsiteX21-359" fmla="*/ 5342334 w 5342334"/>
              <a:gd name="connsiteY21-360" fmla="*/ 4140580 h 5785910"/>
              <a:gd name="connsiteX22-361" fmla="*/ 4844706 w 5342334"/>
              <a:gd name="connsiteY22-362" fmla="*/ 4606676 h 5785910"/>
              <a:gd name="connsiteX23-363" fmla="*/ 4790537 w 5342334"/>
              <a:gd name="connsiteY23-364" fmla="*/ 4596433 h 5785910"/>
              <a:gd name="connsiteX24-365" fmla="*/ 4802287 w 5342334"/>
              <a:gd name="connsiteY24-366" fmla="*/ 4606672 h 5785910"/>
              <a:gd name="connsiteX25-367" fmla="*/ 5191248 w 5342334"/>
              <a:gd name="connsiteY25-368" fmla="*/ 4997228 h 5785910"/>
              <a:gd name="connsiteX26-369" fmla="*/ 4866278 w 5342334"/>
              <a:gd name="connsiteY26-370" fmla="*/ 5435572 h 5785910"/>
              <a:gd name="connsiteX27-371" fmla="*/ 4581456 w 5342334"/>
              <a:gd name="connsiteY27-372" fmla="*/ 5443059 h 5785910"/>
              <a:gd name="connsiteX28-373" fmla="*/ 4593578 w 5342334"/>
              <a:gd name="connsiteY28-374" fmla="*/ 5444848 h 5785910"/>
              <a:gd name="connsiteX29-375" fmla="*/ 4581281 w 5342334"/>
              <a:gd name="connsiteY29-376" fmla="*/ 5445228 h 5785910"/>
              <a:gd name="connsiteX30-377" fmla="*/ 2168410 w 5342334"/>
              <a:gd name="connsiteY30-378" fmla="*/ 5525146 h 5785910"/>
              <a:gd name="connsiteX31-379" fmla="*/ 1445968 w 5342334"/>
              <a:gd name="connsiteY31-380" fmla="*/ 3310386 h 5785910"/>
              <a:gd name="connsiteX32-381" fmla="*/ 1441770 w 5342334"/>
              <a:gd name="connsiteY32-382" fmla="*/ 2943473 h 5785910"/>
              <a:gd name="connsiteX33-383" fmla="*/ 1514723 w 5342334"/>
              <a:gd name="connsiteY33-384" fmla="*/ 2929703 h 5785910"/>
              <a:gd name="connsiteX34-385" fmla="*/ 1975047 w 5342334"/>
              <a:gd name="connsiteY34-386" fmla="*/ 2725675 h 5785910"/>
              <a:gd name="connsiteX35-387" fmla="*/ 2654934 w 5342334"/>
              <a:gd name="connsiteY35-388" fmla="*/ 1630299 h 5785910"/>
              <a:gd name="connsiteX36-389" fmla="*/ 3108192 w 5342334"/>
              <a:gd name="connsiteY36-390" fmla="*/ 686009 h 5785910"/>
              <a:gd name="connsiteX37-391" fmla="*/ 3334821 w 5342334"/>
              <a:gd name="connsiteY37-392" fmla="*/ 6121 h 5785910"/>
              <a:gd name="connsiteX38-393" fmla="*/ 3380735 w 5342334"/>
              <a:gd name="connsiteY38-394" fmla="*/ 118 h 5785910"/>
              <a:gd name="connsiteX0-395" fmla="*/ 1438934 w 5342334"/>
              <a:gd name="connsiteY0-396" fmla="*/ 2944008 h 5785910"/>
              <a:gd name="connsiteX1-397" fmla="*/ 1441770 w 5342334"/>
              <a:gd name="connsiteY1-398" fmla="*/ 2943473 h 5785910"/>
              <a:gd name="connsiteX2-399" fmla="*/ 1438934 w 5342334"/>
              <a:gd name="connsiteY2-400" fmla="*/ 2944008 h 5785910"/>
              <a:gd name="connsiteX3-401" fmla="*/ 1354605 w 5342334"/>
              <a:gd name="connsiteY3-402" fmla="*/ 2912708 h 5785910"/>
              <a:gd name="connsiteX4-403" fmla="*/ 1428080 w 5342334"/>
              <a:gd name="connsiteY4-404" fmla="*/ 2945087 h 5785910"/>
              <a:gd name="connsiteX5-405" fmla="*/ 1431050 w 5342334"/>
              <a:gd name="connsiteY5-406" fmla="*/ 3320849 h 5785910"/>
              <a:gd name="connsiteX6-407" fmla="*/ 2146318 w 5342334"/>
              <a:gd name="connsiteY6-408" fmla="*/ 5548257 h 5785910"/>
              <a:gd name="connsiteX7-409" fmla="*/ 2115204 w 5342334"/>
              <a:gd name="connsiteY7-410" fmla="*/ 5553206 h 5785910"/>
              <a:gd name="connsiteX8-411" fmla="*/ 1246460 w 5342334"/>
              <a:gd name="connsiteY8-412" fmla="*/ 5785910 h 5785910"/>
              <a:gd name="connsiteX9-413" fmla="*/ 0 w 5342334"/>
              <a:gd name="connsiteY9-414" fmla="*/ 3148605 h 5785910"/>
              <a:gd name="connsiteX10-415" fmla="*/ 1262428 w 5342334"/>
              <a:gd name="connsiteY10-416" fmla="*/ 2938106 h 5785910"/>
              <a:gd name="connsiteX11-417" fmla="*/ 1354605 w 5342334"/>
              <a:gd name="connsiteY11-418" fmla="*/ 2912708 h 5785910"/>
              <a:gd name="connsiteX12-419" fmla="*/ 3380735 w 5342334"/>
              <a:gd name="connsiteY12-420" fmla="*/ 118 h 5785910"/>
              <a:gd name="connsiteX13-421" fmla="*/ 3863622 w 5342334"/>
              <a:gd name="connsiteY13-422" fmla="*/ 912639 h 5785910"/>
              <a:gd name="connsiteX14-423" fmla="*/ 3674765 w 5342334"/>
              <a:gd name="connsiteY14-424" fmla="*/ 2045786 h 5785910"/>
              <a:gd name="connsiteX15-425" fmla="*/ 4585837 w 5342334"/>
              <a:gd name="connsiteY15-426" fmla="*/ 2046833 h 5785910"/>
              <a:gd name="connsiteX16-427" fmla="*/ 4775401 w 5342334"/>
              <a:gd name="connsiteY16-428" fmla="*/ 2003486 h 5785910"/>
              <a:gd name="connsiteX17-429" fmla="*/ 5203724 w 5342334"/>
              <a:gd name="connsiteY17-430" fmla="*/ 2381935 h 5785910"/>
              <a:gd name="connsiteX18-431" fmla="*/ 4980124 w 5342334"/>
              <a:gd name="connsiteY18-432" fmla="*/ 2705696 h 5785910"/>
              <a:gd name="connsiteX19-433" fmla="*/ 5342334 w 5342334"/>
              <a:gd name="connsiteY19-434" fmla="*/ 3258997 h 5785910"/>
              <a:gd name="connsiteX20-435" fmla="*/ 5107100 w 5342334"/>
              <a:gd name="connsiteY20-436" fmla="*/ 3754493 h 5785910"/>
              <a:gd name="connsiteX21-437" fmla="*/ 5342334 w 5342334"/>
              <a:gd name="connsiteY21-438" fmla="*/ 4140580 h 5785910"/>
              <a:gd name="connsiteX22-439" fmla="*/ 4844706 w 5342334"/>
              <a:gd name="connsiteY22-440" fmla="*/ 4606676 h 5785910"/>
              <a:gd name="connsiteX23-441" fmla="*/ 4790537 w 5342334"/>
              <a:gd name="connsiteY23-442" fmla="*/ 4596433 h 5785910"/>
              <a:gd name="connsiteX24-443" fmla="*/ 4802287 w 5342334"/>
              <a:gd name="connsiteY24-444" fmla="*/ 4606672 h 5785910"/>
              <a:gd name="connsiteX25-445" fmla="*/ 5191248 w 5342334"/>
              <a:gd name="connsiteY25-446" fmla="*/ 4997228 h 5785910"/>
              <a:gd name="connsiteX26-447" fmla="*/ 4866278 w 5342334"/>
              <a:gd name="connsiteY26-448" fmla="*/ 5435572 h 5785910"/>
              <a:gd name="connsiteX27-449" fmla="*/ 4581456 w 5342334"/>
              <a:gd name="connsiteY27-450" fmla="*/ 5443059 h 5785910"/>
              <a:gd name="connsiteX28-451" fmla="*/ 4593578 w 5342334"/>
              <a:gd name="connsiteY28-452" fmla="*/ 5444848 h 5785910"/>
              <a:gd name="connsiteX29-453" fmla="*/ 4581281 w 5342334"/>
              <a:gd name="connsiteY29-454" fmla="*/ 5445228 h 5785910"/>
              <a:gd name="connsiteX30-455" fmla="*/ 2168410 w 5342334"/>
              <a:gd name="connsiteY30-456" fmla="*/ 5525146 h 5785910"/>
              <a:gd name="connsiteX31-457" fmla="*/ 1445968 w 5342334"/>
              <a:gd name="connsiteY31-458" fmla="*/ 3310386 h 5785910"/>
              <a:gd name="connsiteX32-459" fmla="*/ 1441770 w 5342334"/>
              <a:gd name="connsiteY32-460" fmla="*/ 2943473 h 5785910"/>
              <a:gd name="connsiteX33-461" fmla="*/ 1514723 w 5342334"/>
              <a:gd name="connsiteY33-462" fmla="*/ 2929703 h 5785910"/>
              <a:gd name="connsiteX34-463" fmla="*/ 1975047 w 5342334"/>
              <a:gd name="connsiteY34-464" fmla="*/ 2725675 h 5785910"/>
              <a:gd name="connsiteX35-465" fmla="*/ 2654934 w 5342334"/>
              <a:gd name="connsiteY35-466" fmla="*/ 1630299 h 5785910"/>
              <a:gd name="connsiteX36-467" fmla="*/ 3108192 w 5342334"/>
              <a:gd name="connsiteY36-468" fmla="*/ 686009 h 5785910"/>
              <a:gd name="connsiteX37-469" fmla="*/ 3334821 w 5342334"/>
              <a:gd name="connsiteY37-470" fmla="*/ 6121 h 5785910"/>
              <a:gd name="connsiteX38-471" fmla="*/ 3380735 w 5342334"/>
              <a:gd name="connsiteY38-472" fmla="*/ 118 h 5785910"/>
              <a:gd name="connsiteX0-473" fmla="*/ 1438934 w 5342334"/>
              <a:gd name="connsiteY0-474" fmla="*/ 2944008 h 5785910"/>
              <a:gd name="connsiteX1-475" fmla="*/ 1441770 w 5342334"/>
              <a:gd name="connsiteY1-476" fmla="*/ 2943473 h 5785910"/>
              <a:gd name="connsiteX2-477" fmla="*/ 1438934 w 5342334"/>
              <a:gd name="connsiteY2-478" fmla="*/ 2944008 h 5785910"/>
              <a:gd name="connsiteX3-479" fmla="*/ 1354605 w 5342334"/>
              <a:gd name="connsiteY3-480" fmla="*/ 2912708 h 5785910"/>
              <a:gd name="connsiteX4-481" fmla="*/ 1428080 w 5342334"/>
              <a:gd name="connsiteY4-482" fmla="*/ 2945087 h 5785910"/>
              <a:gd name="connsiteX5-483" fmla="*/ 1431050 w 5342334"/>
              <a:gd name="connsiteY5-484" fmla="*/ 3320849 h 5785910"/>
              <a:gd name="connsiteX6-485" fmla="*/ 2146318 w 5342334"/>
              <a:gd name="connsiteY6-486" fmla="*/ 5548257 h 5785910"/>
              <a:gd name="connsiteX7-487" fmla="*/ 2115204 w 5342334"/>
              <a:gd name="connsiteY7-488" fmla="*/ 5553206 h 5785910"/>
              <a:gd name="connsiteX8-489" fmla="*/ 1246460 w 5342334"/>
              <a:gd name="connsiteY8-490" fmla="*/ 5785910 h 5785910"/>
              <a:gd name="connsiteX9-491" fmla="*/ 0 w 5342334"/>
              <a:gd name="connsiteY9-492" fmla="*/ 3148605 h 5785910"/>
              <a:gd name="connsiteX10-493" fmla="*/ 1262428 w 5342334"/>
              <a:gd name="connsiteY10-494" fmla="*/ 2938106 h 5785910"/>
              <a:gd name="connsiteX11-495" fmla="*/ 1354605 w 5342334"/>
              <a:gd name="connsiteY11-496" fmla="*/ 2912708 h 5785910"/>
              <a:gd name="connsiteX12-497" fmla="*/ 3380735 w 5342334"/>
              <a:gd name="connsiteY12-498" fmla="*/ 118 h 5785910"/>
              <a:gd name="connsiteX13-499" fmla="*/ 3863622 w 5342334"/>
              <a:gd name="connsiteY13-500" fmla="*/ 912639 h 5785910"/>
              <a:gd name="connsiteX14-501" fmla="*/ 3674765 w 5342334"/>
              <a:gd name="connsiteY14-502" fmla="*/ 2045786 h 5785910"/>
              <a:gd name="connsiteX15-503" fmla="*/ 4585837 w 5342334"/>
              <a:gd name="connsiteY15-504" fmla="*/ 2046833 h 5785910"/>
              <a:gd name="connsiteX16-505" fmla="*/ 4775401 w 5342334"/>
              <a:gd name="connsiteY16-506" fmla="*/ 2003486 h 5785910"/>
              <a:gd name="connsiteX17-507" fmla="*/ 5203724 w 5342334"/>
              <a:gd name="connsiteY17-508" fmla="*/ 2381935 h 5785910"/>
              <a:gd name="connsiteX18-509" fmla="*/ 4980124 w 5342334"/>
              <a:gd name="connsiteY18-510" fmla="*/ 2705696 h 5785910"/>
              <a:gd name="connsiteX19-511" fmla="*/ 5342334 w 5342334"/>
              <a:gd name="connsiteY19-512" fmla="*/ 3258997 h 5785910"/>
              <a:gd name="connsiteX20-513" fmla="*/ 5107100 w 5342334"/>
              <a:gd name="connsiteY20-514" fmla="*/ 3754493 h 5785910"/>
              <a:gd name="connsiteX21-515" fmla="*/ 5342334 w 5342334"/>
              <a:gd name="connsiteY21-516" fmla="*/ 4140580 h 5785910"/>
              <a:gd name="connsiteX22-517" fmla="*/ 4844706 w 5342334"/>
              <a:gd name="connsiteY22-518" fmla="*/ 4606676 h 5785910"/>
              <a:gd name="connsiteX23-519" fmla="*/ 4790537 w 5342334"/>
              <a:gd name="connsiteY23-520" fmla="*/ 4596433 h 5785910"/>
              <a:gd name="connsiteX24-521" fmla="*/ 4802287 w 5342334"/>
              <a:gd name="connsiteY24-522" fmla="*/ 4606672 h 5785910"/>
              <a:gd name="connsiteX25-523" fmla="*/ 5191248 w 5342334"/>
              <a:gd name="connsiteY25-524" fmla="*/ 4997228 h 5785910"/>
              <a:gd name="connsiteX26-525" fmla="*/ 4866278 w 5342334"/>
              <a:gd name="connsiteY26-526" fmla="*/ 5435572 h 5785910"/>
              <a:gd name="connsiteX27-527" fmla="*/ 4581456 w 5342334"/>
              <a:gd name="connsiteY27-528" fmla="*/ 5443059 h 5785910"/>
              <a:gd name="connsiteX28-529" fmla="*/ 4593578 w 5342334"/>
              <a:gd name="connsiteY28-530" fmla="*/ 5444848 h 5785910"/>
              <a:gd name="connsiteX29-531" fmla="*/ 4581281 w 5342334"/>
              <a:gd name="connsiteY29-532" fmla="*/ 5445228 h 5785910"/>
              <a:gd name="connsiteX30-533" fmla="*/ 2168410 w 5342334"/>
              <a:gd name="connsiteY30-534" fmla="*/ 5525146 h 5785910"/>
              <a:gd name="connsiteX31-535" fmla="*/ 1445968 w 5342334"/>
              <a:gd name="connsiteY31-536" fmla="*/ 3310386 h 5785910"/>
              <a:gd name="connsiteX32-537" fmla="*/ 1441770 w 5342334"/>
              <a:gd name="connsiteY32-538" fmla="*/ 2943473 h 5785910"/>
              <a:gd name="connsiteX33-539" fmla="*/ 1514723 w 5342334"/>
              <a:gd name="connsiteY33-540" fmla="*/ 2929703 h 5785910"/>
              <a:gd name="connsiteX34-541" fmla="*/ 1975047 w 5342334"/>
              <a:gd name="connsiteY34-542" fmla="*/ 2725675 h 5785910"/>
              <a:gd name="connsiteX35-543" fmla="*/ 2654934 w 5342334"/>
              <a:gd name="connsiteY35-544" fmla="*/ 1630299 h 5785910"/>
              <a:gd name="connsiteX36-545" fmla="*/ 3108192 w 5342334"/>
              <a:gd name="connsiteY36-546" fmla="*/ 686009 h 5785910"/>
              <a:gd name="connsiteX37-547" fmla="*/ 3334821 w 5342334"/>
              <a:gd name="connsiteY37-548" fmla="*/ 6121 h 5785910"/>
              <a:gd name="connsiteX38-549" fmla="*/ 3380735 w 5342334"/>
              <a:gd name="connsiteY38-550" fmla="*/ 118 h 5785910"/>
              <a:gd name="connsiteX0-551" fmla="*/ 1438934 w 5342334"/>
              <a:gd name="connsiteY0-552" fmla="*/ 2944008 h 5785910"/>
              <a:gd name="connsiteX1-553" fmla="*/ 1441770 w 5342334"/>
              <a:gd name="connsiteY1-554" fmla="*/ 2943473 h 5785910"/>
              <a:gd name="connsiteX2-555" fmla="*/ 1438934 w 5342334"/>
              <a:gd name="connsiteY2-556" fmla="*/ 2944008 h 5785910"/>
              <a:gd name="connsiteX3-557" fmla="*/ 1354605 w 5342334"/>
              <a:gd name="connsiteY3-558" fmla="*/ 2912708 h 5785910"/>
              <a:gd name="connsiteX4-559" fmla="*/ 1428080 w 5342334"/>
              <a:gd name="connsiteY4-560" fmla="*/ 2945087 h 5785910"/>
              <a:gd name="connsiteX5-561" fmla="*/ 1423906 w 5342334"/>
              <a:gd name="connsiteY5-562" fmla="*/ 3323230 h 5785910"/>
              <a:gd name="connsiteX6-563" fmla="*/ 2146318 w 5342334"/>
              <a:gd name="connsiteY6-564" fmla="*/ 5548257 h 5785910"/>
              <a:gd name="connsiteX7-565" fmla="*/ 2115204 w 5342334"/>
              <a:gd name="connsiteY7-566" fmla="*/ 5553206 h 5785910"/>
              <a:gd name="connsiteX8-567" fmla="*/ 1246460 w 5342334"/>
              <a:gd name="connsiteY8-568" fmla="*/ 5785910 h 5785910"/>
              <a:gd name="connsiteX9-569" fmla="*/ 0 w 5342334"/>
              <a:gd name="connsiteY9-570" fmla="*/ 3148605 h 5785910"/>
              <a:gd name="connsiteX10-571" fmla="*/ 1262428 w 5342334"/>
              <a:gd name="connsiteY10-572" fmla="*/ 2938106 h 5785910"/>
              <a:gd name="connsiteX11-573" fmla="*/ 1354605 w 5342334"/>
              <a:gd name="connsiteY11-574" fmla="*/ 2912708 h 5785910"/>
              <a:gd name="connsiteX12-575" fmla="*/ 3380735 w 5342334"/>
              <a:gd name="connsiteY12-576" fmla="*/ 118 h 5785910"/>
              <a:gd name="connsiteX13-577" fmla="*/ 3863622 w 5342334"/>
              <a:gd name="connsiteY13-578" fmla="*/ 912639 h 5785910"/>
              <a:gd name="connsiteX14-579" fmla="*/ 3674765 w 5342334"/>
              <a:gd name="connsiteY14-580" fmla="*/ 2045786 h 5785910"/>
              <a:gd name="connsiteX15-581" fmla="*/ 4585837 w 5342334"/>
              <a:gd name="connsiteY15-582" fmla="*/ 2046833 h 5785910"/>
              <a:gd name="connsiteX16-583" fmla="*/ 4775401 w 5342334"/>
              <a:gd name="connsiteY16-584" fmla="*/ 2003486 h 5785910"/>
              <a:gd name="connsiteX17-585" fmla="*/ 5203724 w 5342334"/>
              <a:gd name="connsiteY17-586" fmla="*/ 2381935 h 5785910"/>
              <a:gd name="connsiteX18-587" fmla="*/ 4980124 w 5342334"/>
              <a:gd name="connsiteY18-588" fmla="*/ 2705696 h 5785910"/>
              <a:gd name="connsiteX19-589" fmla="*/ 5342334 w 5342334"/>
              <a:gd name="connsiteY19-590" fmla="*/ 3258997 h 5785910"/>
              <a:gd name="connsiteX20-591" fmla="*/ 5107100 w 5342334"/>
              <a:gd name="connsiteY20-592" fmla="*/ 3754493 h 5785910"/>
              <a:gd name="connsiteX21-593" fmla="*/ 5342334 w 5342334"/>
              <a:gd name="connsiteY21-594" fmla="*/ 4140580 h 5785910"/>
              <a:gd name="connsiteX22-595" fmla="*/ 4844706 w 5342334"/>
              <a:gd name="connsiteY22-596" fmla="*/ 4606676 h 5785910"/>
              <a:gd name="connsiteX23-597" fmla="*/ 4790537 w 5342334"/>
              <a:gd name="connsiteY23-598" fmla="*/ 4596433 h 5785910"/>
              <a:gd name="connsiteX24-599" fmla="*/ 4802287 w 5342334"/>
              <a:gd name="connsiteY24-600" fmla="*/ 4606672 h 5785910"/>
              <a:gd name="connsiteX25-601" fmla="*/ 5191248 w 5342334"/>
              <a:gd name="connsiteY25-602" fmla="*/ 4997228 h 5785910"/>
              <a:gd name="connsiteX26-603" fmla="*/ 4866278 w 5342334"/>
              <a:gd name="connsiteY26-604" fmla="*/ 5435572 h 5785910"/>
              <a:gd name="connsiteX27-605" fmla="*/ 4581456 w 5342334"/>
              <a:gd name="connsiteY27-606" fmla="*/ 5443059 h 5785910"/>
              <a:gd name="connsiteX28-607" fmla="*/ 4593578 w 5342334"/>
              <a:gd name="connsiteY28-608" fmla="*/ 5444848 h 5785910"/>
              <a:gd name="connsiteX29-609" fmla="*/ 4581281 w 5342334"/>
              <a:gd name="connsiteY29-610" fmla="*/ 5445228 h 5785910"/>
              <a:gd name="connsiteX30-611" fmla="*/ 2168410 w 5342334"/>
              <a:gd name="connsiteY30-612" fmla="*/ 5525146 h 5785910"/>
              <a:gd name="connsiteX31-613" fmla="*/ 1445968 w 5342334"/>
              <a:gd name="connsiteY31-614" fmla="*/ 3310386 h 5785910"/>
              <a:gd name="connsiteX32-615" fmla="*/ 1441770 w 5342334"/>
              <a:gd name="connsiteY32-616" fmla="*/ 2943473 h 5785910"/>
              <a:gd name="connsiteX33-617" fmla="*/ 1514723 w 5342334"/>
              <a:gd name="connsiteY33-618" fmla="*/ 2929703 h 5785910"/>
              <a:gd name="connsiteX34-619" fmla="*/ 1975047 w 5342334"/>
              <a:gd name="connsiteY34-620" fmla="*/ 2725675 h 5785910"/>
              <a:gd name="connsiteX35-621" fmla="*/ 2654934 w 5342334"/>
              <a:gd name="connsiteY35-622" fmla="*/ 1630299 h 5785910"/>
              <a:gd name="connsiteX36-623" fmla="*/ 3108192 w 5342334"/>
              <a:gd name="connsiteY36-624" fmla="*/ 686009 h 5785910"/>
              <a:gd name="connsiteX37-625" fmla="*/ 3334821 w 5342334"/>
              <a:gd name="connsiteY37-626" fmla="*/ 6121 h 5785910"/>
              <a:gd name="connsiteX38-627" fmla="*/ 3380735 w 5342334"/>
              <a:gd name="connsiteY38-628" fmla="*/ 118 h 5785910"/>
              <a:gd name="connsiteX0-629" fmla="*/ 1438934 w 5342334"/>
              <a:gd name="connsiteY0-630" fmla="*/ 2944008 h 5785910"/>
              <a:gd name="connsiteX1-631" fmla="*/ 1441770 w 5342334"/>
              <a:gd name="connsiteY1-632" fmla="*/ 2943473 h 5785910"/>
              <a:gd name="connsiteX2-633" fmla="*/ 1438934 w 5342334"/>
              <a:gd name="connsiteY2-634" fmla="*/ 2944008 h 5785910"/>
              <a:gd name="connsiteX3-635" fmla="*/ 1354605 w 5342334"/>
              <a:gd name="connsiteY3-636" fmla="*/ 2912708 h 5785910"/>
              <a:gd name="connsiteX4-637" fmla="*/ 1423317 w 5342334"/>
              <a:gd name="connsiteY4-638" fmla="*/ 2947468 h 5785910"/>
              <a:gd name="connsiteX5-639" fmla="*/ 1423906 w 5342334"/>
              <a:gd name="connsiteY5-640" fmla="*/ 3323230 h 5785910"/>
              <a:gd name="connsiteX6-641" fmla="*/ 2146318 w 5342334"/>
              <a:gd name="connsiteY6-642" fmla="*/ 5548257 h 5785910"/>
              <a:gd name="connsiteX7-643" fmla="*/ 2115204 w 5342334"/>
              <a:gd name="connsiteY7-644" fmla="*/ 5553206 h 5785910"/>
              <a:gd name="connsiteX8-645" fmla="*/ 1246460 w 5342334"/>
              <a:gd name="connsiteY8-646" fmla="*/ 5785910 h 5785910"/>
              <a:gd name="connsiteX9-647" fmla="*/ 0 w 5342334"/>
              <a:gd name="connsiteY9-648" fmla="*/ 3148605 h 5785910"/>
              <a:gd name="connsiteX10-649" fmla="*/ 1262428 w 5342334"/>
              <a:gd name="connsiteY10-650" fmla="*/ 2938106 h 5785910"/>
              <a:gd name="connsiteX11-651" fmla="*/ 1354605 w 5342334"/>
              <a:gd name="connsiteY11-652" fmla="*/ 2912708 h 5785910"/>
              <a:gd name="connsiteX12-653" fmla="*/ 3380735 w 5342334"/>
              <a:gd name="connsiteY12-654" fmla="*/ 118 h 5785910"/>
              <a:gd name="connsiteX13-655" fmla="*/ 3863622 w 5342334"/>
              <a:gd name="connsiteY13-656" fmla="*/ 912639 h 5785910"/>
              <a:gd name="connsiteX14-657" fmla="*/ 3674765 w 5342334"/>
              <a:gd name="connsiteY14-658" fmla="*/ 2045786 h 5785910"/>
              <a:gd name="connsiteX15-659" fmla="*/ 4585837 w 5342334"/>
              <a:gd name="connsiteY15-660" fmla="*/ 2046833 h 5785910"/>
              <a:gd name="connsiteX16-661" fmla="*/ 4775401 w 5342334"/>
              <a:gd name="connsiteY16-662" fmla="*/ 2003486 h 5785910"/>
              <a:gd name="connsiteX17-663" fmla="*/ 5203724 w 5342334"/>
              <a:gd name="connsiteY17-664" fmla="*/ 2381935 h 5785910"/>
              <a:gd name="connsiteX18-665" fmla="*/ 4980124 w 5342334"/>
              <a:gd name="connsiteY18-666" fmla="*/ 2705696 h 5785910"/>
              <a:gd name="connsiteX19-667" fmla="*/ 5342334 w 5342334"/>
              <a:gd name="connsiteY19-668" fmla="*/ 3258997 h 5785910"/>
              <a:gd name="connsiteX20-669" fmla="*/ 5107100 w 5342334"/>
              <a:gd name="connsiteY20-670" fmla="*/ 3754493 h 5785910"/>
              <a:gd name="connsiteX21-671" fmla="*/ 5342334 w 5342334"/>
              <a:gd name="connsiteY21-672" fmla="*/ 4140580 h 5785910"/>
              <a:gd name="connsiteX22-673" fmla="*/ 4844706 w 5342334"/>
              <a:gd name="connsiteY22-674" fmla="*/ 4606676 h 5785910"/>
              <a:gd name="connsiteX23-675" fmla="*/ 4790537 w 5342334"/>
              <a:gd name="connsiteY23-676" fmla="*/ 4596433 h 5785910"/>
              <a:gd name="connsiteX24-677" fmla="*/ 4802287 w 5342334"/>
              <a:gd name="connsiteY24-678" fmla="*/ 4606672 h 5785910"/>
              <a:gd name="connsiteX25-679" fmla="*/ 5191248 w 5342334"/>
              <a:gd name="connsiteY25-680" fmla="*/ 4997228 h 5785910"/>
              <a:gd name="connsiteX26-681" fmla="*/ 4866278 w 5342334"/>
              <a:gd name="connsiteY26-682" fmla="*/ 5435572 h 5785910"/>
              <a:gd name="connsiteX27-683" fmla="*/ 4581456 w 5342334"/>
              <a:gd name="connsiteY27-684" fmla="*/ 5443059 h 5785910"/>
              <a:gd name="connsiteX28-685" fmla="*/ 4593578 w 5342334"/>
              <a:gd name="connsiteY28-686" fmla="*/ 5444848 h 5785910"/>
              <a:gd name="connsiteX29-687" fmla="*/ 4581281 w 5342334"/>
              <a:gd name="connsiteY29-688" fmla="*/ 5445228 h 5785910"/>
              <a:gd name="connsiteX30-689" fmla="*/ 2168410 w 5342334"/>
              <a:gd name="connsiteY30-690" fmla="*/ 5525146 h 5785910"/>
              <a:gd name="connsiteX31-691" fmla="*/ 1445968 w 5342334"/>
              <a:gd name="connsiteY31-692" fmla="*/ 3310386 h 5785910"/>
              <a:gd name="connsiteX32-693" fmla="*/ 1441770 w 5342334"/>
              <a:gd name="connsiteY32-694" fmla="*/ 2943473 h 5785910"/>
              <a:gd name="connsiteX33-695" fmla="*/ 1514723 w 5342334"/>
              <a:gd name="connsiteY33-696" fmla="*/ 2929703 h 5785910"/>
              <a:gd name="connsiteX34-697" fmla="*/ 1975047 w 5342334"/>
              <a:gd name="connsiteY34-698" fmla="*/ 2725675 h 5785910"/>
              <a:gd name="connsiteX35-699" fmla="*/ 2654934 w 5342334"/>
              <a:gd name="connsiteY35-700" fmla="*/ 1630299 h 5785910"/>
              <a:gd name="connsiteX36-701" fmla="*/ 3108192 w 5342334"/>
              <a:gd name="connsiteY36-702" fmla="*/ 686009 h 5785910"/>
              <a:gd name="connsiteX37-703" fmla="*/ 3334821 w 5342334"/>
              <a:gd name="connsiteY37-704" fmla="*/ 6121 h 5785910"/>
              <a:gd name="connsiteX38-705" fmla="*/ 3380735 w 5342334"/>
              <a:gd name="connsiteY38-706" fmla="*/ 118 h 5785910"/>
              <a:gd name="connsiteX0-707" fmla="*/ 1438934 w 5342334"/>
              <a:gd name="connsiteY0-708" fmla="*/ 2944008 h 5785910"/>
              <a:gd name="connsiteX1-709" fmla="*/ 1441770 w 5342334"/>
              <a:gd name="connsiteY1-710" fmla="*/ 2943473 h 5785910"/>
              <a:gd name="connsiteX2-711" fmla="*/ 1438934 w 5342334"/>
              <a:gd name="connsiteY2-712" fmla="*/ 2944008 h 5785910"/>
              <a:gd name="connsiteX3-713" fmla="*/ 1354605 w 5342334"/>
              <a:gd name="connsiteY3-714" fmla="*/ 2912708 h 5785910"/>
              <a:gd name="connsiteX4-715" fmla="*/ 1423317 w 5342334"/>
              <a:gd name="connsiteY4-716" fmla="*/ 2947468 h 5785910"/>
              <a:gd name="connsiteX5-717" fmla="*/ 1423906 w 5342334"/>
              <a:gd name="connsiteY5-718" fmla="*/ 3323230 h 5785910"/>
              <a:gd name="connsiteX6-719" fmla="*/ 2146318 w 5342334"/>
              <a:gd name="connsiteY6-720" fmla="*/ 5548257 h 5785910"/>
              <a:gd name="connsiteX7-721" fmla="*/ 2115204 w 5342334"/>
              <a:gd name="connsiteY7-722" fmla="*/ 5553206 h 5785910"/>
              <a:gd name="connsiteX8-723" fmla="*/ 1246460 w 5342334"/>
              <a:gd name="connsiteY8-724" fmla="*/ 5785910 h 5785910"/>
              <a:gd name="connsiteX9-725" fmla="*/ 0 w 5342334"/>
              <a:gd name="connsiteY9-726" fmla="*/ 3148605 h 5785910"/>
              <a:gd name="connsiteX10-727" fmla="*/ 1262428 w 5342334"/>
              <a:gd name="connsiteY10-728" fmla="*/ 2938106 h 5785910"/>
              <a:gd name="connsiteX11-729" fmla="*/ 1354605 w 5342334"/>
              <a:gd name="connsiteY11-730" fmla="*/ 2912708 h 5785910"/>
              <a:gd name="connsiteX12-731" fmla="*/ 3380735 w 5342334"/>
              <a:gd name="connsiteY12-732" fmla="*/ 118 h 5785910"/>
              <a:gd name="connsiteX13-733" fmla="*/ 3863622 w 5342334"/>
              <a:gd name="connsiteY13-734" fmla="*/ 912639 h 5785910"/>
              <a:gd name="connsiteX14-735" fmla="*/ 3674765 w 5342334"/>
              <a:gd name="connsiteY14-736" fmla="*/ 2045786 h 5785910"/>
              <a:gd name="connsiteX15-737" fmla="*/ 4585837 w 5342334"/>
              <a:gd name="connsiteY15-738" fmla="*/ 2046833 h 5785910"/>
              <a:gd name="connsiteX16-739" fmla="*/ 4775401 w 5342334"/>
              <a:gd name="connsiteY16-740" fmla="*/ 2003486 h 5785910"/>
              <a:gd name="connsiteX17-741" fmla="*/ 5203724 w 5342334"/>
              <a:gd name="connsiteY17-742" fmla="*/ 2381935 h 5785910"/>
              <a:gd name="connsiteX18-743" fmla="*/ 4980124 w 5342334"/>
              <a:gd name="connsiteY18-744" fmla="*/ 2705696 h 5785910"/>
              <a:gd name="connsiteX19-745" fmla="*/ 5342334 w 5342334"/>
              <a:gd name="connsiteY19-746" fmla="*/ 3258997 h 5785910"/>
              <a:gd name="connsiteX20-747" fmla="*/ 5107100 w 5342334"/>
              <a:gd name="connsiteY20-748" fmla="*/ 3754493 h 5785910"/>
              <a:gd name="connsiteX21-749" fmla="*/ 5342334 w 5342334"/>
              <a:gd name="connsiteY21-750" fmla="*/ 4140580 h 5785910"/>
              <a:gd name="connsiteX22-751" fmla="*/ 4844706 w 5342334"/>
              <a:gd name="connsiteY22-752" fmla="*/ 4606676 h 5785910"/>
              <a:gd name="connsiteX23-753" fmla="*/ 4790537 w 5342334"/>
              <a:gd name="connsiteY23-754" fmla="*/ 4596433 h 5785910"/>
              <a:gd name="connsiteX24-755" fmla="*/ 4802287 w 5342334"/>
              <a:gd name="connsiteY24-756" fmla="*/ 4606672 h 5785910"/>
              <a:gd name="connsiteX25-757" fmla="*/ 5191248 w 5342334"/>
              <a:gd name="connsiteY25-758" fmla="*/ 4997228 h 5785910"/>
              <a:gd name="connsiteX26-759" fmla="*/ 4866278 w 5342334"/>
              <a:gd name="connsiteY26-760" fmla="*/ 5435572 h 5785910"/>
              <a:gd name="connsiteX27-761" fmla="*/ 4581456 w 5342334"/>
              <a:gd name="connsiteY27-762" fmla="*/ 5443059 h 5785910"/>
              <a:gd name="connsiteX28-763" fmla="*/ 4593578 w 5342334"/>
              <a:gd name="connsiteY28-764" fmla="*/ 5444848 h 5785910"/>
              <a:gd name="connsiteX29-765" fmla="*/ 4581281 w 5342334"/>
              <a:gd name="connsiteY29-766" fmla="*/ 5445228 h 5785910"/>
              <a:gd name="connsiteX30-767" fmla="*/ 2168410 w 5342334"/>
              <a:gd name="connsiteY30-768" fmla="*/ 5525146 h 5785910"/>
              <a:gd name="connsiteX31-769" fmla="*/ 1445968 w 5342334"/>
              <a:gd name="connsiteY31-770" fmla="*/ 3310386 h 5785910"/>
              <a:gd name="connsiteX32-771" fmla="*/ 1441770 w 5342334"/>
              <a:gd name="connsiteY32-772" fmla="*/ 2943473 h 5785910"/>
              <a:gd name="connsiteX33-773" fmla="*/ 1514723 w 5342334"/>
              <a:gd name="connsiteY33-774" fmla="*/ 2929703 h 5785910"/>
              <a:gd name="connsiteX34-775" fmla="*/ 1975047 w 5342334"/>
              <a:gd name="connsiteY34-776" fmla="*/ 2725675 h 5785910"/>
              <a:gd name="connsiteX35-777" fmla="*/ 2654934 w 5342334"/>
              <a:gd name="connsiteY35-778" fmla="*/ 1630299 h 5785910"/>
              <a:gd name="connsiteX36-779" fmla="*/ 3108192 w 5342334"/>
              <a:gd name="connsiteY36-780" fmla="*/ 686009 h 5785910"/>
              <a:gd name="connsiteX37-781" fmla="*/ 3334821 w 5342334"/>
              <a:gd name="connsiteY37-782" fmla="*/ 6121 h 5785910"/>
              <a:gd name="connsiteX38-783" fmla="*/ 3380735 w 5342334"/>
              <a:gd name="connsiteY38-784" fmla="*/ 118 h 5785910"/>
              <a:gd name="connsiteX0-785" fmla="*/ 1438934 w 5342334"/>
              <a:gd name="connsiteY0-786" fmla="*/ 2944008 h 5785910"/>
              <a:gd name="connsiteX1-787" fmla="*/ 1441770 w 5342334"/>
              <a:gd name="connsiteY1-788" fmla="*/ 2943473 h 5785910"/>
              <a:gd name="connsiteX2-789" fmla="*/ 1438934 w 5342334"/>
              <a:gd name="connsiteY2-790" fmla="*/ 2944008 h 5785910"/>
              <a:gd name="connsiteX3-791" fmla="*/ 1354605 w 5342334"/>
              <a:gd name="connsiteY3-792" fmla="*/ 2912708 h 5785910"/>
              <a:gd name="connsiteX4-793" fmla="*/ 1423317 w 5342334"/>
              <a:gd name="connsiteY4-794" fmla="*/ 2947468 h 5785910"/>
              <a:gd name="connsiteX5-795" fmla="*/ 1423906 w 5342334"/>
              <a:gd name="connsiteY5-796" fmla="*/ 3323230 h 5785910"/>
              <a:gd name="connsiteX6-797" fmla="*/ 2146318 w 5342334"/>
              <a:gd name="connsiteY6-798" fmla="*/ 5548257 h 5785910"/>
              <a:gd name="connsiteX7-799" fmla="*/ 2115204 w 5342334"/>
              <a:gd name="connsiteY7-800" fmla="*/ 5553206 h 5785910"/>
              <a:gd name="connsiteX8-801" fmla="*/ 1246460 w 5342334"/>
              <a:gd name="connsiteY8-802" fmla="*/ 5785910 h 5785910"/>
              <a:gd name="connsiteX9-803" fmla="*/ 0 w 5342334"/>
              <a:gd name="connsiteY9-804" fmla="*/ 3148605 h 5785910"/>
              <a:gd name="connsiteX10-805" fmla="*/ 1262428 w 5342334"/>
              <a:gd name="connsiteY10-806" fmla="*/ 2938106 h 5785910"/>
              <a:gd name="connsiteX11-807" fmla="*/ 1354605 w 5342334"/>
              <a:gd name="connsiteY11-808" fmla="*/ 2912708 h 5785910"/>
              <a:gd name="connsiteX12-809" fmla="*/ 3380735 w 5342334"/>
              <a:gd name="connsiteY12-810" fmla="*/ 118 h 5785910"/>
              <a:gd name="connsiteX13-811" fmla="*/ 3863622 w 5342334"/>
              <a:gd name="connsiteY13-812" fmla="*/ 912639 h 5785910"/>
              <a:gd name="connsiteX14-813" fmla="*/ 3674765 w 5342334"/>
              <a:gd name="connsiteY14-814" fmla="*/ 2045786 h 5785910"/>
              <a:gd name="connsiteX15-815" fmla="*/ 4585837 w 5342334"/>
              <a:gd name="connsiteY15-816" fmla="*/ 2046833 h 5785910"/>
              <a:gd name="connsiteX16-817" fmla="*/ 4775401 w 5342334"/>
              <a:gd name="connsiteY16-818" fmla="*/ 2003486 h 5785910"/>
              <a:gd name="connsiteX17-819" fmla="*/ 5203724 w 5342334"/>
              <a:gd name="connsiteY17-820" fmla="*/ 2381935 h 5785910"/>
              <a:gd name="connsiteX18-821" fmla="*/ 4980124 w 5342334"/>
              <a:gd name="connsiteY18-822" fmla="*/ 2705696 h 5785910"/>
              <a:gd name="connsiteX19-823" fmla="*/ 5342334 w 5342334"/>
              <a:gd name="connsiteY19-824" fmla="*/ 3258997 h 5785910"/>
              <a:gd name="connsiteX20-825" fmla="*/ 5107100 w 5342334"/>
              <a:gd name="connsiteY20-826" fmla="*/ 3754493 h 5785910"/>
              <a:gd name="connsiteX21-827" fmla="*/ 5342334 w 5342334"/>
              <a:gd name="connsiteY21-828" fmla="*/ 4140580 h 5785910"/>
              <a:gd name="connsiteX22-829" fmla="*/ 4844706 w 5342334"/>
              <a:gd name="connsiteY22-830" fmla="*/ 4606676 h 5785910"/>
              <a:gd name="connsiteX23-831" fmla="*/ 4790537 w 5342334"/>
              <a:gd name="connsiteY23-832" fmla="*/ 4596433 h 5785910"/>
              <a:gd name="connsiteX24-833" fmla="*/ 4802287 w 5342334"/>
              <a:gd name="connsiteY24-834" fmla="*/ 4606672 h 5785910"/>
              <a:gd name="connsiteX25-835" fmla="*/ 5191248 w 5342334"/>
              <a:gd name="connsiteY25-836" fmla="*/ 4997228 h 5785910"/>
              <a:gd name="connsiteX26-837" fmla="*/ 4866278 w 5342334"/>
              <a:gd name="connsiteY26-838" fmla="*/ 5435572 h 5785910"/>
              <a:gd name="connsiteX27-839" fmla="*/ 4581456 w 5342334"/>
              <a:gd name="connsiteY27-840" fmla="*/ 5443059 h 5785910"/>
              <a:gd name="connsiteX28-841" fmla="*/ 4593578 w 5342334"/>
              <a:gd name="connsiteY28-842" fmla="*/ 5444848 h 5785910"/>
              <a:gd name="connsiteX29-843" fmla="*/ 4581281 w 5342334"/>
              <a:gd name="connsiteY29-844" fmla="*/ 5445228 h 5785910"/>
              <a:gd name="connsiteX30-845" fmla="*/ 2168410 w 5342334"/>
              <a:gd name="connsiteY30-846" fmla="*/ 5525146 h 5785910"/>
              <a:gd name="connsiteX31-847" fmla="*/ 1445968 w 5342334"/>
              <a:gd name="connsiteY31-848" fmla="*/ 3310386 h 5785910"/>
              <a:gd name="connsiteX32-849" fmla="*/ 1441770 w 5342334"/>
              <a:gd name="connsiteY32-850" fmla="*/ 2943473 h 5785910"/>
              <a:gd name="connsiteX33-851" fmla="*/ 1514723 w 5342334"/>
              <a:gd name="connsiteY33-852" fmla="*/ 2929703 h 5785910"/>
              <a:gd name="connsiteX34-853" fmla="*/ 1975047 w 5342334"/>
              <a:gd name="connsiteY34-854" fmla="*/ 2725675 h 5785910"/>
              <a:gd name="connsiteX35-855" fmla="*/ 2654934 w 5342334"/>
              <a:gd name="connsiteY35-856" fmla="*/ 1630299 h 5785910"/>
              <a:gd name="connsiteX36-857" fmla="*/ 3108192 w 5342334"/>
              <a:gd name="connsiteY36-858" fmla="*/ 686009 h 5785910"/>
              <a:gd name="connsiteX37-859" fmla="*/ 3334821 w 5342334"/>
              <a:gd name="connsiteY37-860" fmla="*/ 6121 h 5785910"/>
              <a:gd name="connsiteX38-861" fmla="*/ 3380735 w 5342334"/>
              <a:gd name="connsiteY38-862" fmla="*/ 118 h 5785910"/>
              <a:gd name="connsiteX0-863" fmla="*/ 1438934 w 5342334"/>
              <a:gd name="connsiteY0-864" fmla="*/ 2944008 h 5785910"/>
              <a:gd name="connsiteX1-865" fmla="*/ 1441770 w 5342334"/>
              <a:gd name="connsiteY1-866" fmla="*/ 2943473 h 5785910"/>
              <a:gd name="connsiteX2-867" fmla="*/ 1438934 w 5342334"/>
              <a:gd name="connsiteY2-868" fmla="*/ 2944008 h 5785910"/>
              <a:gd name="connsiteX3-869" fmla="*/ 1354605 w 5342334"/>
              <a:gd name="connsiteY3-870" fmla="*/ 2912708 h 5785910"/>
              <a:gd name="connsiteX4-871" fmla="*/ 1423317 w 5342334"/>
              <a:gd name="connsiteY4-872" fmla="*/ 2947468 h 5785910"/>
              <a:gd name="connsiteX5-873" fmla="*/ 1421525 w 5342334"/>
              <a:gd name="connsiteY5-874" fmla="*/ 3320849 h 5785910"/>
              <a:gd name="connsiteX6-875" fmla="*/ 2146318 w 5342334"/>
              <a:gd name="connsiteY6-876" fmla="*/ 5548257 h 5785910"/>
              <a:gd name="connsiteX7-877" fmla="*/ 2115204 w 5342334"/>
              <a:gd name="connsiteY7-878" fmla="*/ 5553206 h 5785910"/>
              <a:gd name="connsiteX8-879" fmla="*/ 1246460 w 5342334"/>
              <a:gd name="connsiteY8-880" fmla="*/ 5785910 h 5785910"/>
              <a:gd name="connsiteX9-881" fmla="*/ 0 w 5342334"/>
              <a:gd name="connsiteY9-882" fmla="*/ 3148605 h 5785910"/>
              <a:gd name="connsiteX10-883" fmla="*/ 1262428 w 5342334"/>
              <a:gd name="connsiteY10-884" fmla="*/ 2938106 h 5785910"/>
              <a:gd name="connsiteX11-885" fmla="*/ 1354605 w 5342334"/>
              <a:gd name="connsiteY11-886" fmla="*/ 2912708 h 5785910"/>
              <a:gd name="connsiteX12-887" fmla="*/ 3380735 w 5342334"/>
              <a:gd name="connsiteY12-888" fmla="*/ 118 h 5785910"/>
              <a:gd name="connsiteX13-889" fmla="*/ 3863622 w 5342334"/>
              <a:gd name="connsiteY13-890" fmla="*/ 912639 h 5785910"/>
              <a:gd name="connsiteX14-891" fmla="*/ 3674765 w 5342334"/>
              <a:gd name="connsiteY14-892" fmla="*/ 2045786 h 5785910"/>
              <a:gd name="connsiteX15-893" fmla="*/ 4585837 w 5342334"/>
              <a:gd name="connsiteY15-894" fmla="*/ 2046833 h 5785910"/>
              <a:gd name="connsiteX16-895" fmla="*/ 4775401 w 5342334"/>
              <a:gd name="connsiteY16-896" fmla="*/ 2003486 h 5785910"/>
              <a:gd name="connsiteX17-897" fmla="*/ 5203724 w 5342334"/>
              <a:gd name="connsiteY17-898" fmla="*/ 2381935 h 5785910"/>
              <a:gd name="connsiteX18-899" fmla="*/ 4980124 w 5342334"/>
              <a:gd name="connsiteY18-900" fmla="*/ 2705696 h 5785910"/>
              <a:gd name="connsiteX19-901" fmla="*/ 5342334 w 5342334"/>
              <a:gd name="connsiteY19-902" fmla="*/ 3258997 h 5785910"/>
              <a:gd name="connsiteX20-903" fmla="*/ 5107100 w 5342334"/>
              <a:gd name="connsiteY20-904" fmla="*/ 3754493 h 5785910"/>
              <a:gd name="connsiteX21-905" fmla="*/ 5342334 w 5342334"/>
              <a:gd name="connsiteY21-906" fmla="*/ 4140580 h 5785910"/>
              <a:gd name="connsiteX22-907" fmla="*/ 4844706 w 5342334"/>
              <a:gd name="connsiteY22-908" fmla="*/ 4606676 h 5785910"/>
              <a:gd name="connsiteX23-909" fmla="*/ 4790537 w 5342334"/>
              <a:gd name="connsiteY23-910" fmla="*/ 4596433 h 5785910"/>
              <a:gd name="connsiteX24-911" fmla="*/ 4802287 w 5342334"/>
              <a:gd name="connsiteY24-912" fmla="*/ 4606672 h 5785910"/>
              <a:gd name="connsiteX25-913" fmla="*/ 5191248 w 5342334"/>
              <a:gd name="connsiteY25-914" fmla="*/ 4997228 h 5785910"/>
              <a:gd name="connsiteX26-915" fmla="*/ 4866278 w 5342334"/>
              <a:gd name="connsiteY26-916" fmla="*/ 5435572 h 5785910"/>
              <a:gd name="connsiteX27-917" fmla="*/ 4581456 w 5342334"/>
              <a:gd name="connsiteY27-918" fmla="*/ 5443059 h 5785910"/>
              <a:gd name="connsiteX28-919" fmla="*/ 4593578 w 5342334"/>
              <a:gd name="connsiteY28-920" fmla="*/ 5444848 h 5785910"/>
              <a:gd name="connsiteX29-921" fmla="*/ 4581281 w 5342334"/>
              <a:gd name="connsiteY29-922" fmla="*/ 5445228 h 5785910"/>
              <a:gd name="connsiteX30-923" fmla="*/ 2168410 w 5342334"/>
              <a:gd name="connsiteY30-924" fmla="*/ 5525146 h 5785910"/>
              <a:gd name="connsiteX31-925" fmla="*/ 1445968 w 5342334"/>
              <a:gd name="connsiteY31-926" fmla="*/ 3310386 h 5785910"/>
              <a:gd name="connsiteX32-927" fmla="*/ 1441770 w 5342334"/>
              <a:gd name="connsiteY32-928" fmla="*/ 2943473 h 5785910"/>
              <a:gd name="connsiteX33-929" fmla="*/ 1514723 w 5342334"/>
              <a:gd name="connsiteY33-930" fmla="*/ 2929703 h 5785910"/>
              <a:gd name="connsiteX34-931" fmla="*/ 1975047 w 5342334"/>
              <a:gd name="connsiteY34-932" fmla="*/ 2725675 h 5785910"/>
              <a:gd name="connsiteX35-933" fmla="*/ 2654934 w 5342334"/>
              <a:gd name="connsiteY35-934" fmla="*/ 1630299 h 5785910"/>
              <a:gd name="connsiteX36-935" fmla="*/ 3108192 w 5342334"/>
              <a:gd name="connsiteY36-936" fmla="*/ 686009 h 5785910"/>
              <a:gd name="connsiteX37-937" fmla="*/ 3334821 w 5342334"/>
              <a:gd name="connsiteY37-938" fmla="*/ 6121 h 5785910"/>
              <a:gd name="connsiteX38-939" fmla="*/ 3380735 w 5342334"/>
              <a:gd name="connsiteY38-940" fmla="*/ 118 h 5785910"/>
              <a:gd name="connsiteX0-941" fmla="*/ 1438934 w 5342334"/>
              <a:gd name="connsiteY0-942" fmla="*/ 2944008 h 5785910"/>
              <a:gd name="connsiteX1-943" fmla="*/ 1441770 w 5342334"/>
              <a:gd name="connsiteY1-944" fmla="*/ 2943473 h 5785910"/>
              <a:gd name="connsiteX2-945" fmla="*/ 1438934 w 5342334"/>
              <a:gd name="connsiteY2-946" fmla="*/ 2944008 h 5785910"/>
              <a:gd name="connsiteX3-947" fmla="*/ 1354605 w 5342334"/>
              <a:gd name="connsiteY3-948" fmla="*/ 2912708 h 5785910"/>
              <a:gd name="connsiteX4-949" fmla="*/ 1423317 w 5342334"/>
              <a:gd name="connsiteY4-950" fmla="*/ 2947468 h 5785910"/>
              <a:gd name="connsiteX5-951" fmla="*/ 1421525 w 5342334"/>
              <a:gd name="connsiteY5-952" fmla="*/ 3320849 h 5785910"/>
              <a:gd name="connsiteX6-953" fmla="*/ 2146318 w 5342334"/>
              <a:gd name="connsiteY6-954" fmla="*/ 5548257 h 5785910"/>
              <a:gd name="connsiteX7-955" fmla="*/ 2115204 w 5342334"/>
              <a:gd name="connsiteY7-956" fmla="*/ 5553206 h 5785910"/>
              <a:gd name="connsiteX8-957" fmla="*/ 1246460 w 5342334"/>
              <a:gd name="connsiteY8-958" fmla="*/ 5785910 h 5785910"/>
              <a:gd name="connsiteX9-959" fmla="*/ 0 w 5342334"/>
              <a:gd name="connsiteY9-960" fmla="*/ 3148605 h 5785910"/>
              <a:gd name="connsiteX10-961" fmla="*/ 1262428 w 5342334"/>
              <a:gd name="connsiteY10-962" fmla="*/ 2938106 h 5785910"/>
              <a:gd name="connsiteX11-963" fmla="*/ 1354605 w 5342334"/>
              <a:gd name="connsiteY11-964" fmla="*/ 2912708 h 5785910"/>
              <a:gd name="connsiteX12-965" fmla="*/ 3380735 w 5342334"/>
              <a:gd name="connsiteY12-966" fmla="*/ 118 h 5785910"/>
              <a:gd name="connsiteX13-967" fmla="*/ 3863622 w 5342334"/>
              <a:gd name="connsiteY13-968" fmla="*/ 912639 h 5785910"/>
              <a:gd name="connsiteX14-969" fmla="*/ 3674765 w 5342334"/>
              <a:gd name="connsiteY14-970" fmla="*/ 2045786 h 5785910"/>
              <a:gd name="connsiteX15-971" fmla="*/ 4585837 w 5342334"/>
              <a:gd name="connsiteY15-972" fmla="*/ 2046833 h 5785910"/>
              <a:gd name="connsiteX16-973" fmla="*/ 4775401 w 5342334"/>
              <a:gd name="connsiteY16-974" fmla="*/ 2003486 h 5785910"/>
              <a:gd name="connsiteX17-975" fmla="*/ 5203724 w 5342334"/>
              <a:gd name="connsiteY17-976" fmla="*/ 2381935 h 5785910"/>
              <a:gd name="connsiteX18-977" fmla="*/ 4980124 w 5342334"/>
              <a:gd name="connsiteY18-978" fmla="*/ 2705696 h 5785910"/>
              <a:gd name="connsiteX19-979" fmla="*/ 5342334 w 5342334"/>
              <a:gd name="connsiteY19-980" fmla="*/ 3258997 h 5785910"/>
              <a:gd name="connsiteX20-981" fmla="*/ 5107100 w 5342334"/>
              <a:gd name="connsiteY20-982" fmla="*/ 3754493 h 5785910"/>
              <a:gd name="connsiteX21-983" fmla="*/ 5342334 w 5342334"/>
              <a:gd name="connsiteY21-984" fmla="*/ 4140580 h 5785910"/>
              <a:gd name="connsiteX22-985" fmla="*/ 4844706 w 5342334"/>
              <a:gd name="connsiteY22-986" fmla="*/ 4606676 h 5785910"/>
              <a:gd name="connsiteX23-987" fmla="*/ 4790537 w 5342334"/>
              <a:gd name="connsiteY23-988" fmla="*/ 4596433 h 5785910"/>
              <a:gd name="connsiteX24-989" fmla="*/ 4802287 w 5342334"/>
              <a:gd name="connsiteY24-990" fmla="*/ 4606672 h 5785910"/>
              <a:gd name="connsiteX25-991" fmla="*/ 5191248 w 5342334"/>
              <a:gd name="connsiteY25-992" fmla="*/ 4997228 h 5785910"/>
              <a:gd name="connsiteX26-993" fmla="*/ 4866278 w 5342334"/>
              <a:gd name="connsiteY26-994" fmla="*/ 5435572 h 5785910"/>
              <a:gd name="connsiteX27-995" fmla="*/ 4581456 w 5342334"/>
              <a:gd name="connsiteY27-996" fmla="*/ 5443059 h 5785910"/>
              <a:gd name="connsiteX28-997" fmla="*/ 4593578 w 5342334"/>
              <a:gd name="connsiteY28-998" fmla="*/ 5444848 h 5785910"/>
              <a:gd name="connsiteX29-999" fmla="*/ 4581281 w 5342334"/>
              <a:gd name="connsiteY29-1000" fmla="*/ 5445228 h 5785910"/>
              <a:gd name="connsiteX30-1001" fmla="*/ 2168410 w 5342334"/>
              <a:gd name="connsiteY30-1002" fmla="*/ 5525146 h 5785910"/>
              <a:gd name="connsiteX31-1003" fmla="*/ 1445968 w 5342334"/>
              <a:gd name="connsiteY31-1004" fmla="*/ 3310386 h 5785910"/>
              <a:gd name="connsiteX32-1005" fmla="*/ 1446532 w 5342334"/>
              <a:gd name="connsiteY32-1006" fmla="*/ 2941092 h 5785910"/>
              <a:gd name="connsiteX33-1007" fmla="*/ 1514723 w 5342334"/>
              <a:gd name="connsiteY33-1008" fmla="*/ 2929703 h 5785910"/>
              <a:gd name="connsiteX34-1009" fmla="*/ 1975047 w 5342334"/>
              <a:gd name="connsiteY34-1010" fmla="*/ 2725675 h 5785910"/>
              <a:gd name="connsiteX35-1011" fmla="*/ 2654934 w 5342334"/>
              <a:gd name="connsiteY35-1012" fmla="*/ 1630299 h 5785910"/>
              <a:gd name="connsiteX36-1013" fmla="*/ 3108192 w 5342334"/>
              <a:gd name="connsiteY36-1014" fmla="*/ 686009 h 5785910"/>
              <a:gd name="connsiteX37-1015" fmla="*/ 3334821 w 5342334"/>
              <a:gd name="connsiteY37-1016" fmla="*/ 6121 h 5785910"/>
              <a:gd name="connsiteX38-1017" fmla="*/ 3380735 w 5342334"/>
              <a:gd name="connsiteY38-1018" fmla="*/ 118 h 5785910"/>
              <a:gd name="connsiteX0-1019" fmla="*/ 1438934 w 5342334"/>
              <a:gd name="connsiteY0-1020" fmla="*/ 2944008 h 5785910"/>
              <a:gd name="connsiteX1-1021" fmla="*/ 1441770 w 5342334"/>
              <a:gd name="connsiteY1-1022" fmla="*/ 2943473 h 5785910"/>
              <a:gd name="connsiteX2-1023" fmla="*/ 1438934 w 5342334"/>
              <a:gd name="connsiteY2-1024" fmla="*/ 2944008 h 5785910"/>
              <a:gd name="connsiteX3-1025" fmla="*/ 1354605 w 5342334"/>
              <a:gd name="connsiteY3-1026" fmla="*/ 2912708 h 5785910"/>
              <a:gd name="connsiteX4-1027" fmla="*/ 1423317 w 5342334"/>
              <a:gd name="connsiteY4-1028" fmla="*/ 2947468 h 5785910"/>
              <a:gd name="connsiteX5-1029" fmla="*/ 1421525 w 5342334"/>
              <a:gd name="connsiteY5-1030" fmla="*/ 3320849 h 5785910"/>
              <a:gd name="connsiteX6-1031" fmla="*/ 2146318 w 5342334"/>
              <a:gd name="connsiteY6-1032" fmla="*/ 5548257 h 5785910"/>
              <a:gd name="connsiteX7-1033" fmla="*/ 2115204 w 5342334"/>
              <a:gd name="connsiteY7-1034" fmla="*/ 5553206 h 5785910"/>
              <a:gd name="connsiteX8-1035" fmla="*/ 1246460 w 5342334"/>
              <a:gd name="connsiteY8-1036" fmla="*/ 5785910 h 5785910"/>
              <a:gd name="connsiteX9-1037" fmla="*/ 0 w 5342334"/>
              <a:gd name="connsiteY9-1038" fmla="*/ 3148605 h 5785910"/>
              <a:gd name="connsiteX10-1039" fmla="*/ 1262428 w 5342334"/>
              <a:gd name="connsiteY10-1040" fmla="*/ 2938106 h 5785910"/>
              <a:gd name="connsiteX11-1041" fmla="*/ 1354605 w 5342334"/>
              <a:gd name="connsiteY11-1042" fmla="*/ 2912708 h 5785910"/>
              <a:gd name="connsiteX12-1043" fmla="*/ 3380735 w 5342334"/>
              <a:gd name="connsiteY12-1044" fmla="*/ 118 h 5785910"/>
              <a:gd name="connsiteX13-1045" fmla="*/ 3863622 w 5342334"/>
              <a:gd name="connsiteY13-1046" fmla="*/ 912639 h 5785910"/>
              <a:gd name="connsiteX14-1047" fmla="*/ 3674765 w 5342334"/>
              <a:gd name="connsiteY14-1048" fmla="*/ 2045786 h 5785910"/>
              <a:gd name="connsiteX15-1049" fmla="*/ 4585837 w 5342334"/>
              <a:gd name="connsiteY15-1050" fmla="*/ 2046833 h 5785910"/>
              <a:gd name="connsiteX16-1051" fmla="*/ 4775401 w 5342334"/>
              <a:gd name="connsiteY16-1052" fmla="*/ 2003486 h 5785910"/>
              <a:gd name="connsiteX17-1053" fmla="*/ 5203724 w 5342334"/>
              <a:gd name="connsiteY17-1054" fmla="*/ 2381935 h 5785910"/>
              <a:gd name="connsiteX18-1055" fmla="*/ 4980124 w 5342334"/>
              <a:gd name="connsiteY18-1056" fmla="*/ 2705696 h 5785910"/>
              <a:gd name="connsiteX19-1057" fmla="*/ 5342334 w 5342334"/>
              <a:gd name="connsiteY19-1058" fmla="*/ 3258997 h 5785910"/>
              <a:gd name="connsiteX20-1059" fmla="*/ 5107100 w 5342334"/>
              <a:gd name="connsiteY20-1060" fmla="*/ 3754493 h 5785910"/>
              <a:gd name="connsiteX21-1061" fmla="*/ 5342334 w 5342334"/>
              <a:gd name="connsiteY21-1062" fmla="*/ 4140580 h 5785910"/>
              <a:gd name="connsiteX22-1063" fmla="*/ 4844706 w 5342334"/>
              <a:gd name="connsiteY22-1064" fmla="*/ 4606676 h 5785910"/>
              <a:gd name="connsiteX23-1065" fmla="*/ 4790537 w 5342334"/>
              <a:gd name="connsiteY23-1066" fmla="*/ 4596433 h 5785910"/>
              <a:gd name="connsiteX24-1067" fmla="*/ 4802287 w 5342334"/>
              <a:gd name="connsiteY24-1068" fmla="*/ 4606672 h 5785910"/>
              <a:gd name="connsiteX25-1069" fmla="*/ 5191248 w 5342334"/>
              <a:gd name="connsiteY25-1070" fmla="*/ 4997228 h 5785910"/>
              <a:gd name="connsiteX26-1071" fmla="*/ 4866278 w 5342334"/>
              <a:gd name="connsiteY26-1072" fmla="*/ 5435572 h 5785910"/>
              <a:gd name="connsiteX27-1073" fmla="*/ 4581456 w 5342334"/>
              <a:gd name="connsiteY27-1074" fmla="*/ 5443059 h 5785910"/>
              <a:gd name="connsiteX28-1075" fmla="*/ 4593578 w 5342334"/>
              <a:gd name="connsiteY28-1076" fmla="*/ 5444848 h 5785910"/>
              <a:gd name="connsiteX29-1077" fmla="*/ 4581281 w 5342334"/>
              <a:gd name="connsiteY29-1078" fmla="*/ 5445228 h 5785910"/>
              <a:gd name="connsiteX30-1079" fmla="*/ 2168410 w 5342334"/>
              <a:gd name="connsiteY30-1080" fmla="*/ 5525146 h 5785910"/>
              <a:gd name="connsiteX31-1081" fmla="*/ 1445968 w 5342334"/>
              <a:gd name="connsiteY31-1082" fmla="*/ 3310386 h 5785910"/>
              <a:gd name="connsiteX32-1083" fmla="*/ 1446532 w 5342334"/>
              <a:gd name="connsiteY32-1084" fmla="*/ 2941092 h 5785910"/>
              <a:gd name="connsiteX33-1085" fmla="*/ 1514723 w 5342334"/>
              <a:gd name="connsiteY33-1086" fmla="*/ 2929703 h 5785910"/>
              <a:gd name="connsiteX34-1087" fmla="*/ 1975047 w 5342334"/>
              <a:gd name="connsiteY34-1088" fmla="*/ 2725675 h 5785910"/>
              <a:gd name="connsiteX35-1089" fmla="*/ 2654934 w 5342334"/>
              <a:gd name="connsiteY35-1090" fmla="*/ 1630299 h 5785910"/>
              <a:gd name="connsiteX36-1091" fmla="*/ 3108192 w 5342334"/>
              <a:gd name="connsiteY36-1092" fmla="*/ 686009 h 5785910"/>
              <a:gd name="connsiteX37-1093" fmla="*/ 3334821 w 5342334"/>
              <a:gd name="connsiteY37-1094" fmla="*/ 6121 h 5785910"/>
              <a:gd name="connsiteX38-1095" fmla="*/ 3380735 w 5342334"/>
              <a:gd name="connsiteY38-1096" fmla="*/ 118 h 5785910"/>
              <a:gd name="connsiteX0-1097" fmla="*/ 1438934 w 5342334"/>
              <a:gd name="connsiteY0-1098" fmla="*/ 2944008 h 5785910"/>
              <a:gd name="connsiteX1-1099" fmla="*/ 1441770 w 5342334"/>
              <a:gd name="connsiteY1-1100" fmla="*/ 2943473 h 5785910"/>
              <a:gd name="connsiteX2-1101" fmla="*/ 1438934 w 5342334"/>
              <a:gd name="connsiteY2-1102" fmla="*/ 2944008 h 5785910"/>
              <a:gd name="connsiteX3-1103" fmla="*/ 1354605 w 5342334"/>
              <a:gd name="connsiteY3-1104" fmla="*/ 2912708 h 5785910"/>
              <a:gd name="connsiteX4-1105" fmla="*/ 1423317 w 5342334"/>
              <a:gd name="connsiteY4-1106" fmla="*/ 2947468 h 5785910"/>
              <a:gd name="connsiteX5-1107" fmla="*/ 1421525 w 5342334"/>
              <a:gd name="connsiteY5-1108" fmla="*/ 3320849 h 5785910"/>
              <a:gd name="connsiteX6-1109" fmla="*/ 2146318 w 5342334"/>
              <a:gd name="connsiteY6-1110" fmla="*/ 5548257 h 5785910"/>
              <a:gd name="connsiteX7-1111" fmla="*/ 2115204 w 5342334"/>
              <a:gd name="connsiteY7-1112" fmla="*/ 5553206 h 5785910"/>
              <a:gd name="connsiteX8-1113" fmla="*/ 1246460 w 5342334"/>
              <a:gd name="connsiteY8-1114" fmla="*/ 5785910 h 5785910"/>
              <a:gd name="connsiteX9-1115" fmla="*/ 0 w 5342334"/>
              <a:gd name="connsiteY9-1116" fmla="*/ 3148605 h 5785910"/>
              <a:gd name="connsiteX10-1117" fmla="*/ 1262428 w 5342334"/>
              <a:gd name="connsiteY10-1118" fmla="*/ 2938106 h 5785910"/>
              <a:gd name="connsiteX11-1119" fmla="*/ 1354605 w 5342334"/>
              <a:gd name="connsiteY11-1120" fmla="*/ 2912708 h 5785910"/>
              <a:gd name="connsiteX12-1121" fmla="*/ 3380735 w 5342334"/>
              <a:gd name="connsiteY12-1122" fmla="*/ 118 h 5785910"/>
              <a:gd name="connsiteX13-1123" fmla="*/ 3863622 w 5342334"/>
              <a:gd name="connsiteY13-1124" fmla="*/ 912639 h 5785910"/>
              <a:gd name="connsiteX14-1125" fmla="*/ 3674765 w 5342334"/>
              <a:gd name="connsiteY14-1126" fmla="*/ 2045786 h 5785910"/>
              <a:gd name="connsiteX15-1127" fmla="*/ 4585837 w 5342334"/>
              <a:gd name="connsiteY15-1128" fmla="*/ 2046833 h 5785910"/>
              <a:gd name="connsiteX16-1129" fmla="*/ 4775401 w 5342334"/>
              <a:gd name="connsiteY16-1130" fmla="*/ 2003486 h 5785910"/>
              <a:gd name="connsiteX17-1131" fmla="*/ 5203724 w 5342334"/>
              <a:gd name="connsiteY17-1132" fmla="*/ 2381935 h 5785910"/>
              <a:gd name="connsiteX18-1133" fmla="*/ 4980124 w 5342334"/>
              <a:gd name="connsiteY18-1134" fmla="*/ 2705696 h 5785910"/>
              <a:gd name="connsiteX19-1135" fmla="*/ 5342334 w 5342334"/>
              <a:gd name="connsiteY19-1136" fmla="*/ 3258997 h 5785910"/>
              <a:gd name="connsiteX20-1137" fmla="*/ 5107100 w 5342334"/>
              <a:gd name="connsiteY20-1138" fmla="*/ 3754493 h 5785910"/>
              <a:gd name="connsiteX21-1139" fmla="*/ 5342334 w 5342334"/>
              <a:gd name="connsiteY21-1140" fmla="*/ 4140580 h 5785910"/>
              <a:gd name="connsiteX22-1141" fmla="*/ 4844706 w 5342334"/>
              <a:gd name="connsiteY22-1142" fmla="*/ 4606676 h 5785910"/>
              <a:gd name="connsiteX23-1143" fmla="*/ 4790537 w 5342334"/>
              <a:gd name="connsiteY23-1144" fmla="*/ 4596433 h 5785910"/>
              <a:gd name="connsiteX24-1145" fmla="*/ 4802287 w 5342334"/>
              <a:gd name="connsiteY24-1146" fmla="*/ 4606672 h 5785910"/>
              <a:gd name="connsiteX25-1147" fmla="*/ 5191248 w 5342334"/>
              <a:gd name="connsiteY25-1148" fmla="*/ 4997228 h 5785910"/>
              <a:gd name="connsiteX26-1149" fmla="*/ 4866278 w 5342334"/>
              <a:gd name="connsiteY26-1150" fmla="*/ 5435572 h 5785910"/>
              <a:gd name="connsiteX27-1151" fmla="*/ 4581456 w 5342334"/>
              <a:gd name="connsiteY27-1152" fmla="*/ 5443059 h 5785910"/>
              <a:gd name="connsiteX28-1153" fmla="*/ 4593578 w 5342334"/>
              <a:gd name="connsiteY28-1154" fmla="*/ 5444848 h 5785910"/>
              <a:gd name="connsiteX29-1155" fmla="*/ 4581281 w 5342334"/>
              <a:gd name="connsiteY29-1156" fmla="*/ 5445228 h 5785910"/>
              <a:gd name="connsiteX30-1157" fmla="*/ 2168410 w 5342334"/>
              <a:gd name="connsiteY30-1158" fmla="*/ 5525146 h 5785910"/>
              <a:gd name="connsiteX31-1159" fmla="*/ 1446532 w 5342334"/>
              <a:gd name="connsiteY31-1160" fmla="*/ 2941092 h 5785910"/>
              <a:gd name="connsiteX32-1161" fmla="*/ 1514723 w 5342334"/>
              <a:gd name="connsiteY32-1162" fmla="*/ 2929703 h 5785910"/>
              <a:gd name="connsiteX33-1163" fmla="*/ 1975047 w 5342334"/>
              <a:gd name="connsiteY33-1164" fmla="*/ 2725675 h 5785910"/>
              <a:gd name="connsiteX34-1165" fmla="*/ 2654934 w 5342334"/>
              <a:gd name="connsiteY34-1166" fmla="*/ 1630299 h 5785910"/>
              <a:gd name="connsiteX35-1167" fmla="*/ 3108192 w 5342334"/>
              <a:gd name="connsiteY35-1168" fmla="*/ 686009 h 5785910"/>
              <a:gd name="connsiteX36-1169" fmla="*/ 3334821 w 5342334"/>
              <a:gd name="connsiteY36-1170" fmla="*/ 6121 h 5785910"/>
              <a:gd name="connsiteX37-1171" fmla="*/ 3380735 w 5342334"/>
              <a:gd name="connsiteY37-1172" fmla="*/ 118 h 5785910"/>
              <a:gd name="connsiteX0-1173" fmla="*/ 1438934 w 5342334"/>
              <a:gd name="connsiteY0-1174" fmla="*/ 2944008 h 5785910"/>
              <a:gd name="connsiteX1-1175" fmla="*/ 1441770 w 5342334"/>
              <a:gd name="connsiteY1-1176" fmla="*/ 2943473 h 5785910"/>
              <a:gd name="connsiteX2-1177" fmla="*/ 1438934 w 5342334"/>
              <a:gd name="connsiteY2-1178" fmla="*/ 2944008 h 5785910"/>
              <a:gd name="connsiteX3-1179" fmla="*/ 1354605 w 5342334"/>
              <a:gd name="connsiteY3-1180" fmla="*/ 2912708 h 5785910"/>
              <a:gd name="connsiteX4-1181" fmla="*/ 1423317 w 5342334"/>
              <a:gd name="connsiteY4-1182" fmla="*/ 2947468 h 5785910"/>
              <a:gd name="connsiteX5-1183" fmla="*/ 1421525 w 5342334"/>
              <a:gd name="connsiteY5-1184" fmla="*/ 3320849 h 5785910"/>
              <a:gd name="connsiteX6-1185" fmla="*/ 2146318 w 5342334"/>
              <a:gd name="connsiteY6-1186" fmla="*/ 5548257 h 5785910"/>
              <a:gd name="connsiteX7-1187" fmla="*/ 2115204 w 5342334"/>
              <a:gd name="connsiteY7-1188" fmla="*/ 5553206 h 5785910"/>
              <a:gd name="connsiteX8-1189" fmla="*/ 1246460 w 5342334"/>
              <a:gd name="connsiteY8-1190" fmla="*/ 5785910 h 5785910"/>
              <a:gd name="connsiteX9-1191" fmla="*/ 0 w 5342334"/>
              <a:gd name="connsiteY9-1192" fmla="*/ 3148605 h 5785910"/>
              <a:gd name="connsiteX10-1193" fmla="*/ 1262428 w 5342334"/>
              <a:gd name="connsiteY10-1194" fmla="*/ 2938106 h 5785910"/>
              <a:gd name="connsiteX11-1195" fmla="*/ 1354605 w 5342334"/>
              <a:gd name="connsiteY11-1196" fmla="*/ 2912708 h 5785910"/>
              <a:gd name="connsiteX12-1197" fmla="*/ 3380735 w 5342334"/>
              <a:gd name="connsiteY12-1198" fmla="*/ 118 h 5785910"/>
              <a:gd name="connsiteX13-1199" fmla="*/ 3863622 w 5342334"/>
              <a:gd name="connsiteY13-1200" fmla="*/ 912639 h 5785910"/>
              <a:gd name="connsiteX14-1201" fmla="*/ 3674765 w 5342334"/>
              <a:gd name="connsiteY14-1202" fmla="*/ 2045786 h 5785910"/>
              <a:gd name="connsiteX15-1203" fmla="*/ 4585837 w 5342334"/>
              <a:gd name="connsiteY15-1204" fmla="*/ 2046833 h 5785910"/>
              <a:gd name="connsiteX16-1205" fmla="*/ 4775401 w 5342334"/>
              <a:gd name="connsiteY16-1206" fmla="*/ 2003486 h 5785910"/>
              <a:gd name="connsiteX17-1207" fmla="*/ 5203724 w 5342334"/>
              <a:gd name="connsiteY17-1208" fmla="*/ 2381935 h 5785910"/>
              <a:gd name="connsiteX18-1209" fmla="*/ 4980124 w 5342334"/>
              <a:gd name="connsiteY18-1210" fmla="*/ 2705696 h 5785910"/>
              <a:gd name="connsiteX19-1211" fmla="*/ 5342334 w 5342334"/>
              <a:gd name="connsiteY19-1212" fmla="*/ 3258997 h 5785910"/>
              <a:gd name="connsiteX20-1213" fmla="*/ 5107100 w 5342334"/>
              <a:gd name="connsiteY20-1214" fmla="*/ 3754493 h 5785910"/>
              <a:gd name="connsiteX21-1215" fmla="*/ 5342334 w 5342334"/>
              <a:gd name="connsiteY21-1216" fmla="*/ 4140580 h 5785910"/>
              <a:gd name="connsiteX22-1217" fmla="*/ 4844706 w 5342334"/>
              <a:gd name="connsiteY22-1218" fmla="*/ 4606676 h 5785910"/>
              <a:gd name="connsiteX23-1219" fmla="*/ 4790537 w 5342334"/>
              <a:gd name="connsiteY23-1220" fmla="*/ 4596433 h 5785910"/>
              <a:gd name="connsiteX24-1221" fmla="*/ 4802287 w 5342334"/>
              <a:gd name="connsiteY24-1222" fmla="*/ 4606672 h 5785910"/>
              <a:gd name="connsiteX25-1223" fmla="*/ 5191248 w 5342334"/>
              <a:gd name="connsiteY25-1224" fmla="*/ 4997228 h 5785910"/>
              <a:gd name="connsiteX26-1225" fmla="*/ 4866278 w 5342334"/>
              <a:gd name="connsiteY26-1226" fmla="*/ 5435572 h 5785910"/>
              <a:gd name="connsiteX27-1227" fmla="*/ 4581456 w 5342334"/>
              <a:gd name="connsiteY27-1228" fmla="*/ 5443059 h 5785910"/>
              <a:gd name="connsiteX28-1229" fmla="*/ 4593578 w 5342334"/>
              <a:gd name="connsiteY28-1230" fmla="*/ 5444848 h 5785910"/>
              <a:gd name="connsiteX29-1231" fmla="*/ 4581281 w 5342334"/>
              <a:gd name="connsiteY29-1232" fmla="*/ 5445228 h 5785910"/>
              <a:gd name="connsiteX30-1233" fmla="*/ 2168410 w 5342334"/>
              <a:gd name="connsiteY30-1234" fmla="*/ 5525146 h 5785910"/>
              <a:gd name="connsiteX31-1235" fmla="*/ 1446532 w 5342334"/>
              <a:gd name="connsiteY31-1236" fmla="*/ 2941092 h 5785910"/>
              <a:gd name="connsiteX32-1237" fmla="*/ 1514723 w 5342334"/>
              <a:gd name="connsiteY32-1238" fmla="*/ 2929703 h 5785910"/>
              <a:gd name="connsiteX33-1239" fmla="*/ 1975047 w 5342334"/>
              <a:gd name="connsiteY33-1240" fmla="*/ 2725675 h 5785910"/>
              <a:gd name="connsiteX34-1241" fmla="*/ 2654934 w 5342334"/>
              <a:gd name="connsiteY34-1242" fmla="*/ 1630299 h 5785910"/>
              <a:gd name="connsiteX35-1243" fmla="*/ 3108192 w 5342334"/>
              <a:gd name="connsiteY35-1244" fmla="*/ 686009 h 5785910"/>
              <a:gd name="connsiteX36-1245" fmla="*/ 3334821 w 5342334"/>
              <a:gd name="connsiteY36-1246" fmla="*/ 6121 h 5785910"/>
              <a:gd name="connsiteX37-1247" fmla="*/ 3380735 w 5342334"/>
              <a:gd name="connsiteY37-1248" fmla="*/ 118 h 5785910"/>
              <a:gd name="connsiteX0-1249" fmla="*/ 1438934 w 5342334"/>
              <a:gd name="connsiteY0-1250" fmla="*/ 2944008 h 5785910"/>
              <a:gd name="connsiteX1-1251" fmla="*/ 1441770 w 5342334"/>
              <a:gd name="connsiteY1-1252" fmla="*/ 2943473 h 5785910"/>
              <a:gd name="connsiteX2-1253" fmla="*/ 1438934 w 5342334"/>
              <a:gd name="connsiteY2-1254" fmla="*/ 2944008 h 5785910"/>
              <a:gd name="connsiteX3-1255" fmla="*/ 1354605 w 5342334"/>
              <a:gd name="connsiteY3-1256" fmla="*/ 2912708 h 5785910"/>
              <a:gd name="connsiteX4-1257" fmla="*/ 1423317 w 5342334"/>
              <a:gd name="connsiteY4-1258" fmla="*/ 2947468 h 5785910"/>
              <a:gd name="connsiteX5-1259" fmla="*/ 1421525 w 5342334"/>
              <a:gd name="connsiteY5-1260" fmla="*/ 3320849 h 5785910"/>
              <a:gd name="connsiteX6-1261" fmla="*/ 2146318 w 5342334"/>
              <a:gd name="connsiteY6-1262" fmla="*/ 5548257 h 5785910"/>
              <a:gd name="connsiteX7-1263" fmla="*/ 2115204 w 5342334"/>
              <a:gd name="connsiteY7-1264" fmla="*/ 5553206 h 5785910"/>
              <a:gd name="connsiteX8-1265" fmla="*/ 1246460 w 5342334"/>
              <a:gd name="connsiteY8-1266" fmla="*/ 5785910 h 5785910"/>
              <a:gd name="connsiteX9-1267" fmla="*/ 0 w 5342334"/>
              <a:gd name="connsiteY9-1268" fmla="*/ 3148605 h 5785910"/>
              <a:gd name="connsiteX10-1269" fmla="*/ 1262428 w 5342334"/>
              <a:gd name="connsiteY10-1270" fmla="*/ 2938106 h 5785910"/>
              <a:gd name="connsiteX11-1271" fmla="*/ 1354605 w 5342334"/>
              <a:gd name="connsiteY11-1272" fmla="*/ 2912708 h 5785910"/>
              <a:gd name="connsiteX12-1273" fmla="*/ 3380735 w 5342334"/>
              <a:gd name="connsiteY12-1274" fmla="*/ 118 h 5785910"/>
              <a:gd name="connsiteX13-1275" fmla="*/ 3863622 w 5342334"/>
              <a:gd name="connsiteY13-1276" fmla="*/ 912639 h 5785910"/>
              <a:gd name="connsiteX14-1277" fmla="*/ 3674765 w 5342334"/>
              <a:gd name="connsiteY14-1278" fmla="*/ 2045786 h 5785910"/>
              <a:gd name="connsiteX15-1279" fmla="*/ 4585837 w 5342334"/>
              <a:gd name="connsiteY15-1280" fmla="*/ 2046833 h 5785910"/>
              <a:gd name="connsiteX16-1281" fmla="*/ 4775401 w 5342334"/>
              <a:gd name="connsiteY16-1282" fmla="*/ 2003486 h 5785910"/>
              <a:gd name="connsiteX17-1283" fmla="*/ 5203724 w 5342334"/>
              <a:gd name="connsiteY17-1284" fmla="*/ 2381935 h 5785910"/>
              <a:gd name="connsiteX18-1285" fmla="*/ 4980124 w 5342334"/>
              <a:gd name="connsiteY18-1286" fmla="*/ 2705696 h 5785910"/>
              <a:gd name="connsiteX19-1287" fmla="*/ 5342334 w 5342334"/>
              <a:gd name="connsiteY19-1288" fmla="*/ 3258997 h 5785910"/>
              <a:gd name="connsiteX20-1289" fmla="*/ 5107100 w 5342334"/>
              <a:gd name="connsiteY20-1290" fmla="*/ 3754493 h 5785910"/>
              <a:gd name="connsiteX21-1291" fmla="*/ 5342334 w 5342334"/>
              <a:gd name="connsiteY21-1292" fmla="*/ 4140580 h 5785910"/>
              <a:gd name="connsiteX22-1293" fmla="*/ 4844706 w 5342334"/>
              <a:gd name="connsiteY22-1294" fmla="*/ 4606676 h 5785910"/>
              <a:gd name="connsiteX23-1295" fmla="*/ 4790537 w 5342334"/>
              <a:gd name="connsiteY23-1296" fmla="*/ 4596433 h 5785910"/>
              <a:gd name="connsiteX24-1297" fmla="*/ 4802287 w 5342334"/>
              <a:gd name="connsiteY24-1298" fmla="*/ 4606672 h 5785910"/>
              <a:gd name="connsiteX25-1299" fmla="*/ 5191248 w 5342334"/>
              <a:gd name="connsiteY25-1300" fmla="*/ 4997228 h 5785910"/>
              <a:gd name="connsiteX26-1301" fmla="*/ 4866278 w 5342334"/>
              <a:gd name="connsiteY26-1302" fmla="*/ 5435572 h 5785910"/>
              <a:gd name="connsiteX27-1303" fmla="*/ 4581456 w 5342334"/>
              <a:gd name="connsiteY27-1304" fmla="*/ 5443059 h 5785910"/>
              <a:gd name="connsiteX28-1305" fmla="*/ 4593578 w 5342334"/>
              <a:gd name="connsiteY28-1306" fmla="*/ 5444848 h 5785910"/>
              <a:gd name="connsiteX29-1307" fmla="*/ 4581281 w 5342334"/>
              <a:gd name="connsiteY29-1308" fmla="*/ 5445228 h 5785910"/>
              <a:gd name="connsiteX30-1309" fmla="*/ 2168410 w 5342334"/>
              <a:gd name="connsiteY30-1310" fmla="*/ 5525146 h 5785910"/>
              <a:gd name="connsiteX31-1311" fmla="*/ 1514723 w 5342334"/>
              <a:gd name="connsiteY31-1312" fmla="*/ 2929703 h 5785910"/>
              <a:gd name="connsiteX32-1313" fmla="*/ 1975047 w 5342334"/>
              <a:gd name="connsiteY32-1314" fmla="*/ 2725675 h 5785910"/>
              <a:gd name="connsiteX33-1315" fmla="*/ 2654934 w 5342334"/>
              <a:gd name="connsiteY33-1316" fmla="*/ 1630299 h 5785910"/>
              <a:gd name="connsiteX34-1317" fmla="*/ 3108192 w 5342334"/>
              <a:gd name="connsiteY34-1318" fmla="*/ 686009 h 5785910"/>
              <a:gd name="connsiteX35-1319" fmla="*/ 3334821 w 5342334"/>
              <a:gd name="connsiteY35-1320" fmla="*/ 6121 h 5785910"/>
              <a:gd name="connsiteX36-1321" fmla="*/ 3380735 w 5342334"/>
              <a:gd name="connsiteY36-1322" fmla="*/ 118 h 5785910"/>
              <a:gd name="connsiteX0-1323" fmla="*/ 1438934 w 5342334"/>
              <a:gd name="connsiteY0-1324" fmla="*/ 2944008 h 5785910"/>
              <a:gd name="connsiteX1-1325" fmla="*/ 1441770 w 5342334"/>
              <a:gd name="connsiteY1-1326" fmla="*/ 2943473 h 5785910"/>
              <a:gd name="connsiteX2-1327" fmla="*/ 1438934 w 5342334"/>
              <a:gd name="connsiteY2-1328" fmla="*/ 2944008 h 5785910"/>
              <a:gd name="connsiteX3-1329" fmla="*/ 1354605 w 5342334"/>
              <a:gd name="connsiteY3-1330" fmla="*/ 2912708 h 5785910"/>
              <a:gd name="connsiteX4-1331" fmla="*/ 1423317 w 5342334"/>
              <a:gd name="connsiteY4-1332" fmla="*/ 2947468 h 5785910"/>
              <a:gd name="connsiteX5-1333" fmla="*/ 1421525 w 5342334"/>
              <a:gd name="connsiteY5-1334" fmla="*/ 3320849 h 5785910"/>
              <a:gd name="connsiteX6-1335" fmla="*/ 2146318 w 5342334"/>
              <a:gd name="connsiteY6-1336" fmla="*/ 5548257 h 5785910"/>
              <a:gd name="connsiteX7-1337" fmla="*/ 2115204 w 5342334"/>
              <a:gd name="connsiteY7-1338" fmla="*/ 5553206 h 5785910"/>
              <a:gd name="connsiteX8-1339" fmla="*/ 1246460 w 5342334"/>
              <a:gd name="connsiteY8-1340" fmla="*/ 5785910 h 5785910"/>
              <a:gd name="connsiteX9-1341" fmla="*/ 0 w 5342334"/>
              <a:gd name="connsiteY9-1342" fmla="*/ 3148605 h 5785910"/>
              <a:gd name="connsiteX10-1343" fmla="*/ 1262428 w 5342334"/>
              <a:gd name="connsiteY10-1344" fmla="*/ 2938106 h 5785910"/>
              <a:gd name="connsiteX11-1345" fmla="*/ 1354605 w 5342334"/>
              <a:gd name="connsiteY11-1346" fmla="*/ 2912708 h 5785910"/>
              <a:gd name="connsiteX12-1347" fmla="*/ 3380735 w 5342334"/>
              <a:gd name="connsiteY12-1348" fmla="*/ 118 h 5785910"/>
              <a:gd name="connsiteX13-1349" fmla="*/ 3863622 w 5342334"/>
              <a:gd name="connsiteY13-1350" fmla="*/ 912639 h 5785910"/>
              <a:gd name="connsiteX14-1351" fmla="*/ 3674765 w 5342334"/>
              <a:gd name="connsiteY14-1352" fmla="*/ 2045786 h 5785910"/>
              <a:gd name="connsiteX15-1353" fmla="*/ 4585837 w 5342334"/>
              <a:gd name="connsiteY15-1354" fmla="*/ 2046833 h 5785910"/>
              <a:gd name="connsiteX16-1355" fmla="*/ 4775401 w 5342334"/>
              <a:gd name="connsiteY16-1356" fmla="*/ 2003486 h 5785910"/>
              <a:gd name="connsiteX17-1357" fmla="*/ 5203724 w 5342334"/>
              <a:gd name="connsiteY17-1358" fmla="*/ 2381935 h 5785910"/>
              <a:gd name="connsiteX18-1359" fmla="*/ 4980124 w 5342334"/>
              <a:gd name="connsiteY18-1360" fmla="*/ 2705696 h 5785910"/>
              <a:gd name="connsiteX19-1361" fmla="*/ 5342334 w 5342334"/>
              <a:gd name="connsiteY19-1362" fmla="*/ 3258997 h 5785910"/>
              <a:gd name="connsiteX20-1363" fmla="*/ 5107100 w 5342334"/>
              <a:gd name="connsiteY20-1364" fmla="*/ 3754493 h 5785910"/>
              <a:gd name="connsiteX21-1365" fmla="*/ 5342334 w 5342334"/>
              <a:gd name="connsiteY21-1366" fmla="*/ 4140580 h 5785910"/>
              <a:gd name="connsiteX22-1367" fmla="*/ 4844706 w 5342334"/>
              <a:gd name="connsiteY22-1368" fmla="*/ 4606676 h 5785910"/>
              <a:gd name="connsiteX23-1369" fmla="*/ 4790537 w 5342334"/>
              <a:gd name="connsiteY23-1370" fmla="*/ 4596433 h 5785910"/>
              <a:gd name="connsiteX24-1371" fmla="*/ 4802287 w 5342334"/>
              <a:gd name="connsiteY24-1372" fmla="*/ 4606672 h 5785910"/>
              <a:gd name="connsiteX25-1373" fmla="*/ 5191248 w 5342334"/>
              <a:gd name="connsiteY25-1374" fmla="*/ 4997228 h 5785910"/>
              <a:gd name="connsiteX26-1375" fmla="*/ 4866278 w 5342334"/>
              <a:gd name="connsiteY26-1376" fmla="*/ 5435572 h 5785910"/>
              <a:gd name="connsiteX27-1377" fmla="*/ 4581456 w 5342334"/>
              <a:gd name="connsiteY27-1378" fmla="*/ 5443059 h 5785910"/>
              <a:gd name="connsiteX28-1379" fmla="*/ 4593578 w 5342334"/>
              <a:gd name="connsiteY28-1380" fmla="*/ 5444848 h 5785910"/>
              <a:gd name="connsiteX29-1381" fmla="*/ 4581281 w 5342334"/>
              <a:gd name="connsiteY29-1382" fmla="*/ 5445228 h 5785910"/>
              <a:gd name="connsiteX30-1383" fmla="*/ 2168410 w 5342334"/>
              <a:gd name="connsiteY30-1384" fmla="*/ 5525146 h 5785910"/>
              <a:gd name="connsiteX31-1385" fmla="*/ 1514723 w 5342334"/>
              <a:gd name="connsiteY31-1386" fmla="*/ 2929703 h 5785910"/>
              <a:gd name="connsiteX32-1387" fmla="*/ 1975047 w 5342334"/>
              <a:gd name="connsiteY32-1388" fmla="*/ 2725675 h 5785910"/>
              <a:gd name="connsiteX33-1389" fmla="*/ 2654934 w 5342334"/>
              <a:gd name="connsiteY33-1390" fmla="*/ 1630299 h 5785910"/>
              <a:gd name="connsiteX34-1391" fmla="*/ 3108192 w 5342334"/>
              <a:gd name="connsiteY34-1392" fmla="*/ 686009 h 5785910"/>
              <a:gd name="connsiteX35-1393" fmla="*/ 3334821 w 5342334"/>
              <a:gd name="connsiteY35-1394" fmla="*/ 6121 h 5785910"/>
              <a:gd name="connsiteX36-1395" fmla="*/ 3380735 w 5342334"/>
              <a:gd name="connsiteY36-1396" fmla="*/ 118 h 5785910"/>
              <a:gd name="connsiteX0-1397" fmla="*/ 1438934 w 5342334"/>
              <a:gd name="connsiteY0-1398" fmla="*/ 2944008 h 5785910"/>
              <a:gd name="connsiteX1-1399" fmla="*/ 1441770 w 5342334"/>
              <a:gd name="connsiteY1-1400" fmla="*/ 2943473 h 5785910"/>
              <a:gd name="connsiteX2-1401" fmla="*/ 1438934 w 5342334"/>
              <a:gd name="connsiteY2-1402" fmla="*/ 2944008 h 5785910"/>
              <a:gd name="connsiteX3-1403" fmla="*/ 1354605 w 5342334"/>
              <a:gd name="connsiteY3-1404" fmla="*/ 2912708 h 5785910"/>
              <a:gd name="connsiteX4-1405" fmla="*/ 1423317 w 5342334"/>
              <a:gd name="connsiteY4-1406" fmla="*/ 2947468 h 5785910"/>
              <a:gd name="connsiteX5-1407" fmla="*/ 1421525 w 5342334"/>
              <a:gd name="connsiteY5-1408" fmla="*/ 3320849 h 5785910"/>
              <a:gd name="connsiteX6-1409" fmla="*/ 2146318 w 5342334"/>
              <a:gd name="connsiteY6-1410" fmla="*/ 5548257 h 5785910"/>
              <a:gd name="connsiteX7-1411" fmla="*/ 2115204 w 5342334"/>
              <a:gd name="connsiteY7-1412" fmla="*/ 5553206 h 5785910"/>
              <a:gd name="connsiteX8-1413" fmla="*/ 1246460 w 5342334"/>
              <a:gd name="connsiteY8-1414" fmla="*/ 5785910 h 5785910"/>
              <a:gd name="connsiteX9-1415" fmla="*/ 0 w 5342334"/>
              <a:gd name="connsiteY9-1416" fmla="*/ 3148605 h 5785910"/>
              <a:gd name="connsiteX10-1417" fmla="*/ 1262428 w 5342334"/>
              <a:gd name="connsiteY10-1418" fmla="*/ 2938106 h 5785910"/>
              <a:gd name="connsiteX11-1419" fmla="*/ 1354605 w 5342334"/>
              <a:gd name="connsiteY11-1420" fmla="*/ 2912708 h 5785910"/>
              <a:gd name="connsiteX12-1421" fmla="*/ 3380735 w 5342334"/>
              <a:gd name="connsiteY12-1422" fmla="*/ 118 h 5785910"/>
              <a:gd name="connsiteX13-1423" fmla="*/ 3863622 w 5342334"/>
              <a:gd name="connsiteY13-1424" fmla="*/ 912639 h 5785910"/>
              <a:gd name="connsiteX14-1425" fmla="*/ 3674765 w 5342334"/>
              <a:gd name="connsiteY14-1426" fmla="*/ 2045786 h 5785910"/>
              <a:gd name="connsiteX15-1427" fmla="*/ 4585837 w 5342334"/>
              <a:gd name="connsiteY15-1428" fmla="*/ 2046833 h 5785910"/>
              <a:gd name="connsiteX16-1429" fmla="*/ 4775401 w 5342334"/>
              <a:gd name="connsiteY16-1430" fmla="*/ 2003486 h 5785910"/>
              <a:gd name="connsiteX17-1431" fmla="*/ 5203724 w 5342334"/>
              <a:gd name="connsiteY17-1432" fmla="*/ 2381935 h 5785910"/>
              <a:gd name="connsiteX18-1433" fmla="*/ 4980124 w 5342334"/>
              <a:gd name="connsiteY18-1434" fmla="*/ 2705696 h 5785910"/>
              <a:gd name="connsiteX19-1435" fmla="*/ 5342334 w 5342334"/>
              <a:gd name="connsiteY19-1436" fmla="*/ 3258997 h 5785910"/>
              <a:gd name="connsiteX20-1437" fmla="*/ 5107100 w 5342334"/>
              <a:gd name="connsiteY20-1438" fmla="*/ 3754493 h 5785910"/>
              <a:gd name="connsiteX21-1439" fmla="*/ 5342334 w 5342334"/>
              <a:gd name="connsiteY21-1440" fmla="*/ 4140580 h 5785910"/>
              <a:gd name="connsiteX22-1441" fmla="*/ 4844706 w 5342334"/>
              <a:gd name="connsiteY22-1442" fmla="*/ 4606676 h 5785910"/>
              <a:gd name="connsiteX23-1443" fmla="*/ 4790537 w 5342334"/>
              <a:gd name="connsiteY23-1444" fmla="*/ 4596433 h 5785910"/>
              <a:gd name="connsiteX24-1445" fmla="*/ 4802287 w 5342334"/>
              <a:gd name="connsiteY24-1446" fmla="*/ 4606672 h 5785910"/>
              <a:gd name="connsiteX25-1447" fmla="*/ 5191248 w 5342334"/>
              <a:gd name="connsiteY25-1448" fmla="*/ 4997228 h 5785910"/>
              <a:gd name="connsiteX26-1449" fmla="*/ 4866278 w 5342334"/>
              <a:gd name="connsiteY26-1450" fmla="*/ 5435572 h 5785910"/>
              <a:gd name="connsiteX27-1451" fmla="*/ 4581456 w 5342334"/>
              <a:gd name="connsiteY27-1452" fmla="*/ 5443059 h 5785910"/>
              <a:gd name="connsiteX28-1453" fmla="*/ 4593578 w 5342334"/>
              <a:gd name="connsiteY28-1454" fmla="*/ 5444848 h 5785910"/>
              <a:gd name="connsiteX29-1455" fmla="*/ 4581281 w 5342334"/>
              <a:gd name="connsiteY29-1456" fmla="*/ 5445228 h 5785910"/>
              <a:gd name="connsiteX30-1457" fmla="*/ 2201665 w 5342334"/>
              <a:gd name="connsiteY30-1458" fmla="*/ 5541774 h 5785910"/>
              <a:gd name="connsiteX31-1459" fmla="*/ 1514723 w 5342334"/>
              <a:gd name="connsiteY31-1460" fmla="*/ 2929703 h 5785910"/>
              <a:gd name="connsiteX32-1461" fmla="*/ 1975047 w 5342334"/>
              <a:gd name="connsiteY32-1462" fmla="*/ 2725675 h 5785910"/>
              <a:gd name="connsiteX33-1463" fmla="*/ 2654934 w 5342334"/>
              <a:gd name="connsiteY33-1464" fmla="*/ 1630299 h 5785910"/>
              <a:gd name="connsiteX34-1465" fmla="*/ 3108192 w 5342334"/>
              <a:gd name="connsiteY34-1466" fmla="*/ 686009 h 5785910"/>
              <a:gd name="connsiteX35-1467" fmla="*/ 3334821 w 5342334"/>
              <a:gd name="connsiteY35-1468" fmla="*/ 6121 h 5785910"/>
              <a:gd name="connsiteX36-1469" fmla="*/ 3380735 w 5342334"/>
              <a:gd name="connsiteY36-1470" fmla="*/ 118 h 5785910"/>
              <a:gd name="connsiteX0-1471" fmla="*/ 1438934 w 5342334"/>
              <a:gd name="connsiteY0-1472" fmla="*/ 2944008 h 5785910"/>
              <a:gd name="connsiteX1-1473" fmla="*/ 1441770 w 5342334"/>
              <a:gd name="connsiteY1-1474" fmla="*/ 2943473 h 5785910"/>
              <a:gd name="connsiteX2-1475" fmla="*/ 1438934 w 5342334"/>
              <a:gd name="connsiteY2-1476" fmla="*/ 2944008 h 5785910"/>
              <a:gd name="connsiteX3-1477" fmla="*/ 1354605 w 5342334"/>
              <a:gd name="connsiteY3-1478" fmla="*/ 2912708 h 5785910"/>
              <a:gd name="connsiteX4-1479" fmla="*/ 1423317 w 5342334"/>
              <a:gd name="connsiteY4-1480" fmla="*/ 2947468 h 5785910"/>
              <a:gd name="connsiteX5-1481" fmla="*/ 1421525 w 5342334"/>
              <a:gd name="connsiteY5-1482" fmla="*/ 3320849 h 5785910"/>
              <a:gd name="connsiteX6-1483" fmla="*/ 2146318 w 5342334"/>
              <a:gd name="connsiteY6-1484" fmla="*/ 5548257 h 5785910"/>
              <a:gd name="connsiteX7-1485" fmla="*/ 2115204 w 5342334"/>
              <a:gd name="connsiteY7-1486" fmla="*/ 5553206 h 5785910"/>
              <a:gd name="connsiteX8-1487" fmla="*/ 1246460 w 5342334"/>
              <a:gd name="connsiteY8-1488" fmla="*/ 5785910 h 5785910"/>
              <a:gd name="connsiteX9-1489" fmla="*/ 0 w 5342334"/>
              <a:gd name="connsiteY9-1490" fmla="*/ 3148605 h 5785910"/>
              <a:gd name="connsiteX10-1491" fmla="*/ 1262428 w 5342334"/>
              <a:gd name="connsiteY10-1492" fmla="*/ 2938106 h 5785910"/>
              <a:gd name="connsiteX11-1493" fmla="*/ 1354605 w 5342334"/>
              <a:gd name="connsiteY11-1494" fmla="*/ 2912708 h 5785910"/>
              <a:gd name="connsiteX12-1495" fmla="*/ 3380735 w 5342334"/>
              <a:gd name="connsiteY12-1496" fmla="*/ 118 h 5785910"/>
              <a:gd name="connsiteX13-1497" fmla="*/ 3863622 w 5342334"/>
              <a:gd name="connsiteY13-1498" fmla="*/ 912639 h 5785910"/>
              <a:gd name="connsiteX14-1499" fmla="*/ 3674765 w 5342334"/>
              <a:gd name="connsiteY14-1500" fmla="*/ 2045786 h 5785910"/>
              <a:gd name="connsiteX15-1501" fmla="*/ 4585837 w 5342334"/>
              <a:gd name="connsiteY15-1502" fmla="*/ 2046833 h 5785910"/>
              <a:gd name="connsiteX16-1503" fmla="*/ 4775401 w 5342334"/>
              <a:gd name="connsiteY16-1504" fmla="*/ 2003486 h 5785910"/>
              <a:gd name="connsiteX17-1505" fmla="*/ 5203724 w 5342334"/>
              <a:gd name="connsiteY17-1506" fmla="*/ 2381935 h 5785910"/>
              <a:gd name="connsiteX18-1507" fmla="*/ 4980124 w 5342334"/>
              <a:gd name="connsiteY18-1508" fmla="*/ 2705696 h 5785910"/>
              <a:gd name="connsiteX19-1509" fmla="*/ 5342334 w 5342334"/>
              <a:gd name="connsiteY19-1510" fmla="*/ 3258997 h 5785910"/>
              <a:gd name="connsiteX20-1511" fmla="*/ 5107100 w 5342334"/>
              <a:gd name="connsiteY20-1512" fmla="*/ 3754493 h 5785910"/>
              <a:gd name="connsiteX21-1513" fmla="*/ 5342334 w 5342334"/>
              <a:gd name="connsiteY21-1514" fmla="*/ 4140580 h 5785910"/>
              <a:gd name="connsiteX22-1515" fmla="*/ 4844706 w 5342334"/>
              <a:gd name="connsiteY22-1516" fmla="*/ 4606676 h 5785910"/>
              <a:gd name="connsiteX23-1517" fmla="*/ 4790537 w 5342334"/>
              <a:gd name="connsiteY23-1518" fmla="*/ 4596433 h 5785910"/>
              <a:gd name="connsiteX24-1519" fmla="*/ 4802287 w 5342334"/>
              <a:gd name="connsiteY24-1520" fmla="*/ 4606672 h 5785910"/>
              <a:gd name="connsiteX25-1521" fmla="*/ 5191248 w 5342334"/>
              <a:gd name="connsiteY25-1522" fmla="*/ 4997228 h 5785910"/>
              <a:gd name="connsiteX26-1523" fmla="*/ 4866278 w 5342334"/>
              <a:gd name="connsiteY26-1524" fmla="*/ 5435572 h 5785910"/>
              <a:gd name="connsiteX27-1525" fmla="*/ 4581456 w 5342334"/>
              <a:gd name="connsiteY27-1526" fmla="*/ 5443059 h 5785910"/>
              <a:gd name="connsiteX28-1527" fmla="*/ 4593578 w 5342334"/>
              <a:gd name="connsiteY28-1528" fmla="*/ 5444848 h 5785910"/>
              <a:gd name="connsiteX29-1529" fmla="*/ 4581281 w 5342334"/>
              <a:gd name="connsiteY29-1530" fmla="*/ 5445228 h 5785910"/>
              <a:gd name="connsiteX30-1531" fmla="*/ 2201665 w 5342334"/>
              <a:gd name="connsiteY30-1532" fmla="*/ 5541774 h 5785910"/>
              <a:gd name="connsiteX31-1533" fmla="*/ 1514723 w 5342334"/>
              <a:gd name="connsiteY31-1534" fmla="*/ 2929703 h 5785910"/>
              <a:gd name="connsiteX32-1535" fmla="*/ 1975047 w 5342334"/>
              <a:gd name="connsiteY32-1536" fmla="*/ 2725675 h 5785910"/>
              <a:gd name="connsiteX33-1537" fmla="*/ 2654934 w 5342334"/>
              <a:gd name="connsiteY33-1538" fmla="*/ 1630299 h 5785910"/>
              <a:gd name="connsiteX34-1539" fmla="*/ 3108192 w 5342334"/>
              <a:gd name="connsiteY34-1540" fmla="*/ 686009 h 5785910"/>
              <a:gd name="connsiteX35-1541" fmla="*/ 3334821 w 5342334"/>
              <a:gd name="connsiteY35-1542" fmla="*/ 6121 h 5785910"/>
              <a:gd name="connsiteX36-1543" fmla="*/ 3380735 w 5342334"/>
              <a:gd name="connsiteY36-1544" fmla="*/ 118 h 5785910"/>
              <a:gd name="connsiteX0-1545" fmla="*/ 1438934 w 5342334"/>
              <a:gd name="connsiteY0-1546" fmla="*/ 2944008 h 5785910"/>
              <a:gd name="connsiteX1-1547" fmla="*/ 1441770 w 5342334"/>
              <a:gd name="connsiteY1-1548" fmla="*/ 2943473 h 5785910"/>
              <a:gd name="connsiteX2-1549" fmla="*/ 1438934 w 5342334"/>
              <a:gd name="connsiteY2-1550" fmla="*/ 2944008 h 5785910"/>
              <a:gd name="connsiteX3-1551" fmla="*/ 1354605 w 5342334"/>
              <a:gd name="connsiteY3-1552" fmla="*/ 2912708 h 5785910"/>
              <a:gd name="connsiteX4-1553" fmla="*/ 1423317 w 5342334"/>
              <a:gd name="connsiteY4-1554" fmla="*/ 2947468 h 5785910"/>
              <a:gd name="connsiteX5-1555" fmla="*/ 1421525 w 5342334"/>
              <a:gd name="connsiteY5-1556" fmla="*/ 3320849 h 5785910"/>
              <a:gd name="connsiteX6-1557" fmla="*/ 2146318 w 5342334"/>
              <a:gd name="connsiteY6-1558" fmla="*/ 5548257 h 5785910"/>
              <a:gd name="connsiteX7-1559" fmla="*/ 2115204 w 5342334"/>
              <a:gd name="connsiteY7-1560" fmla="*/ 5553206 h 5785910"/>
              <a:gd name="connsiteX8-1561" fmla="*/ 1246460 w 5342334"/>
              <a:gd name="connsiteY8-1562" fmla="*/ 5785910 h 5785910"/>
              <a:gd name="connsiteX9-1563" fmla="*/ 0 w 5342334"/>
              <a:gd name="connsiteY9-1564" fmla="*/ 3148605 h 5785910"/>
              <a:gd name="connsiteX10-1565" fmla="*/ 1262428 w 5342334"/>
              <a:gd name="connsiteY10-1566" fmla="*/ 2938106 h 5785910"/>
              <a:gd name="connsiteX11-1567" fmla="*/ 1354605 w 5342334"/>
              <a:gd name="connsiteY11-1568" fmla="*/ 2912708 h 5785910"/>
              <a:gd name="connsiteX12-1569" fmla="*/ 3380735 w 5342334"/>
              <a:gd name="connsiteY12-1570" fmla="*/ 118 h 5785910"/>
              <a:gd name="connsiteX13-1571" fmla="*/ 3863622 w 5342334"/>
              <a:gd name="connsiteY13-1572" fmla="*/ 912639 h 5785910"/>
              <a:gd name="connsiteX14-1573" fmla="*/ 3674765 w 5342334"/>
              <a:gd name="connsiteY14-1574" fmla="*/ 2045786 h 5785910"/>
              <a:gd name="connsiteX15-1575" fmla="*/ 4585837 w 5342334"/>
              <a:gd name="connsiteY15-1576" fmla="*/ 2046833 h 5785910"/>
              <a:gd name="connsiteX16-1577" fmla="*/ 4775401 w 5342334"/>
              <a:gd name="connsiteY16-1578" fmla="*/ 2003486 h 5785910"/>
              <a:gd name="connsiteX17-1579" fmla="*/ 5203724 w 5342334"/>
              <a:gd name="connsiteY17-1580" fmla="*/ 2381935 h 5785910"/>
              <a:gd name="connsiteX18-1581" fmla="*/ 4980124 w 5342334"/>
              <a:gd name="connsiteY18-1582" fmla="*/ 2705696 h 5785910"/>
              <a:gd name="connsiteX19-1583" fmla="*/ 5342334 w 5342334"/>
              <a:gd name="connsiteY19-1584" fmla="*/ 3258997 h 5785910"/>
              <a:gd name="connsiteX20-1585" fmla="*/ 5107100 w 5342334"/>
              <a:gd name="connsiteY20-1586" fmla="*/ 3754493 h 5785910"/>
              <a:gd name="connsiteX21-1587" fmla="*/ 5342334 w 5342334"/>
              <a:gd name="connsiteY21-1588" fmla="*/ 4140580 h 5785910"/>
              <a:gd name="connsiteX22-1589" fmla="*/ 4844706 w 5342334"/>
              <a:gd name="connsiteY22-1590" fmla="*/ 4606676 h 5785910"/>
              <a:gd name="connsiteX23-1591" fmla="*/ 4790537 w 5342334"/>
              <a:gd name="connsiteY23-1592" fmla="*/ 4596433 h 5785910"/>
              <a:gd name="connsiteX24-1593" fmla="*/ 4802287 w 5342334"/>
              <a:gd name="connsiteY24-1594" fmla="*/ 4606672 h 5785910"/>
              <a:gd name="connsiteX25-1595" fmla="*/ 5191248 w 5342334"/>
              <a:gd name="connsiteY25-1596" fmla="*/ 4997228 h 5785910"/>
              <a:gd name="connsiteX26-1597" fmla="*/ 4866278 w 5342334"/>
              <a:gd name="connsiteY26-1598" fmla="*/ 5435572 h 5785910"/>
              <a:gd name="connsiteX27-1599" fmla="*/ 4581456 w 5342334"/>
              <a:gd name="connsiteY27-1600" fmla="*/ 5443059 h 5785910"/>
              <a:gd name="connsiteX28-1601" fmla="*/ 4593578 w 5342334"/>
              <a:gd name="connsiteY28-1602" fmla="*/ 5444848 h 5785910"/>
              <a:gd name="connsiteX29-1603" fmla="*/ 4581281 w 5342334"/>
              <a:gd name="connsiteY29-1604" fmla="*/ 5445228 h 5785910"/>
              <a:gd name="connsiteX30-1605" fmla="*/ 2201665 w 5342334"/>
              <a:gd name="connsiteY30-1606" fmla="*/ 5541774 h 5785910"/>
              <a:gd name="connsiteX31-1607" fmla="*/ 1514723 w 5342334"/>
              <a:gd name="connsiteY31-1608" fmla="*/ 2929703 h 5785910"/>
              <a:gd name="connsiteX32-1609" fmla="*/ 1975047 w 5342334"/>
              <a:gd name="connsiteY32-1610" fmla="*/ 2725675 h 5785910"/>
              <a:gd name="connsiteX33-1611" fmla="*/ 2654934 w 5342334"/>
              <a:gd name="connsiteY33-1612" fmla="*/ 1630299 h 5785910"/>
              <a:gd name="connsiteX34-1613" fmla="*/ 3108192 w 5342334"/>
              <a:gd name="connsiteY34-1614" fmla="*/ 686009 h 5785910"/>
              <a:gd name="connsiteX35-1615" fmla="*/ 3334821 w 5342334"/>
              <a:gd name="connsiteY35-1616" fmla="*/ 6121 h 5785910"/>
              <a:gd name="connsiteX36-1617" fmla="*/ 3380735 w 5342334"/>
              <a:gd name="connsiteY36-1618" fmla="*/ 118 h 5785910"/>
              <a:gd name="connsiteX0-1619" fmla="*/ 1438934 w 5342334"/>
              <a:gd name="connsiteY0-1620" fmla="*/ 2944008 h 5785910"/>
              <a:gd name="connsiteX1-1621" fmla="*/ 1441770 w 5342334"/>
              <a:gd name="connsiteY1-1622" fmla="*/ 2943473 h 5785910"/>
              <a:gd name="connsiteX2-1623" fmla="*/ 1438934 w 5342334"/>
              <a:gd name="connsiteY2-1624" fmla="*/ 2944008 h 5785910"/>
              <a:gd name="connsiteX3-1625" fmla="*/ 1354605 w 5342334"/>
              <a:gd name="connsiteY3-1626" fmla="*/ 2912708 h 5785910"/>
              <a:gd name="connsiteX4-1627" fmla="*/ 1423317 w 5342334"/>
              <a:gd name="connsiteY4-1628" fmla="*/ 2947468 h 5785910"/>
              <a:gd name="connsiteX5-1629" fmla="*/ 1421525 w 5342334"/>
              <a:gd name="connsiteY5-1630" fmla="*/ 3320849 h 5785910"/>
              <a:gd name="connsiteX6-1631" fmla="*/ 2146318 w 5342334"/>
              <a:gd name="connsiteY6-1632" fmla="*/ 5548257 h 5785910"/>
              <a:gd name="connsiteX7-1633" fmla="*/ 2115204 w 5342334"/>
              <a:gd name="connsiteY7-1634" fmla="*/ 5553206 h 5785910"/>
              <a:gd name="connsiteX8-1635" fmla="*/ 1246460 w 5342334"/>
              <a:gd name="connsiteY8-1636" fmla="*/ 5785910 h 5785910"/>
              <a:gd name="connsiteX9-1637" fmla="*/ 0 w 5342334"/>
              <a:gd name="connsiteY9-1638" fmla="*/ 3148605 h 5785910"/>
              <a:gd name="connsiteX10-1639" fmla="*/ 1262428 w 5342334"/>
              <a:gd name="connsiteY10-1640" fmla="*/ 2938106 h 5785910"/>
              <a:gd name="connsiteX11-1641" fmla="*/ 1354605 w 5342334"/>
              <a:gd name="connsiteY11-1642" fmla="*/ 2912708 h 5785910"/>
              <a:gd name="connsiteX12-1643" fmla="*/ 3380735 w 5342334"/>
              <a:gd name="connsiteY12-1644" fmla="*/ 118 h 5785910"/>
              <a:gd name="connsiteX13-1645" fmla="*/ 3863622 w 5342334"/>
              <a:gd name="connsiteY13-1646" fmla="*/ 912639 h 5785910"/>
              <a:gd name="connsiteX14-1647" fmla="*/ 3674765 w 5342334"/>
              <a:gd name="connsiteY14-1648" fmla="*/ 2045786 h 5785910"/>
              <a:gd name="connsiteX15-1649" fmla="*/ 4585837 w 5342334"/>
              <a:gd name="connsiteY15-1650" fmla="*/ 2046833 h 5785910"/>
              <a:gd name="connsiteX16-1651" fmla="*/ 4775401 w 5342334"/>
              <a:gd name="connsiteY16-1652" fmla="*/ 2003486 h 5785910"/>
              <a:gd name="connsiteX17-1653" fmla="*/ 5203724 w 5342334"/>
              <a:gd name="connsiteY17-1654" fmla="*/ 2381935 h 5785910"/>
              <a:gd name="connsiteX18-1655" fmla="*/ 4980124 w 5342334"/>
              <a:gd name="connsiteY18-1656" fmla="*/ 2705696 h 5785910"/>
              <a:gd name="connsiteX19-1657" fmla="*/ 5342334 w 5342334"/>
              <a:gd name="connsiteY19-1658" fmla="*/ 3258997 h 5785910"/>
              <a:gd name="connsiteX20-1659" fmla="*/ 5107100 w 5342334"/>
              <a:gd name="connsiteY20-1660" fmla="*/ 3754493 h 5785910"/>
              <a:gd name="connsiteX21-1661" fmla="*/ 5342334 w 5342334"/>
              <a:gd name="connsiteY21-1662" fmla="*/ 4140580 h 5785910"/>
              <a:gd name="connsiteX22-1663" fmla="*/ 4844706 w 5342334"/>
              <a:gd name="connsiteY22-1664" fmla="*/ 4606676 h 5785910"/>
              <a:gd name="connsiteX23-1665" fmla="*/ 4790537 w 5342334"/>
              <a:gd name="connsiteY23-1666" fmla="*/ 4596433 h 5785910"/>
              <a:gd name="connsiteX24-1667" fmla="*/ 4802287 w 5342334"/>
              <a:gd name="connsiteY24-1668" fmla="*/ 4606672 h 5785910"/>
              <a:gd name="connsiteX25-1669" fmla="*/ 5191248 w 5342334"/>
              <a:gd name="connsiteY25-1670" fmla="*/ 4997228 h 5785910"/>
              <a:gd name="connsiteX26-1671" fmla="*/ 4866278 w 5342334"/>
              <a:gd name="connsiteY26-1672" fmla="*/ 5435572 h 5785910"/>
              <a:gd name="connsiteX27-1673" fmla="*/ 4581456 w 5342334"/>
              <a:gd name="connsiteY27-1674" fmla="*/ 5443059 h 5785910"/>
              <a:gd name="connsiteX28-1675" fmla="*/ 4593578 w 5342334"/>
              <a:gd name="connsiteY28-1676" fmla="*/ 5444848 h 5785910"/>
              <a:gd name="connsiteX29-1677" fmla="*/ 4581281 w 5342334"/>
              <a:gd name="connsiteY29-1678" fmla="*/ 5445228 h 5785910"/>
              <a:gd name="connsiteX30-1679" fmla="*/ 2201665 w 5342334"/>
              <a:gd name="connsiteY30-1680" fmla="*/ 5541774 h 5785910"/>
              <a:gd name="connsiteX31-1681" fmla="*/ 1514723 w 5342334"/>
              <a:gd name="connsiteY31-1682" fmla="*/ 2929703 h 5785910"/>
              <a:gd name="connsiteX32-1683" fmla="*/ 1975047 w 5342334"/>
              <a:gd name="connsiteY32-1684" fmla="*/ 2725675 h 5785910"/>
              <a:gd name="connsiteX33-1685" fmla="*/ 2654934 w 5342334"/>
              <a:gd name="connsiteY33-1686" fmla="*/ 1630299 h 5785910"/>
              <a:gd name="connsiteX34-1687" fmla="*/ 3108192 w 5342334"/>
              <a:gd name="connsiteY34-1688" fmla="*/ 686009 h 5785910"/>
              <a:gd name="connsiteX35-1689" fmla="*/ 3334821 w 5342334"/>
              <a:gd name="connsiteY35-1690" fmla="*/ 6121 h 5785910"/>
              <a:gd name="connsiteX36-1691" fmla="*/ 3380735 w 5342334"/>
              <a:gd name="connsiteY36-1692" fmla="*/ 118 h 5785910"/>
              <a:gd name="connsiteX0-1693" fmla="*/ 1438934 w 5342334"/>
              <a:gd name="connsiteY0-1694" fmla="*/ 2944008 h 5785910"/>
              <a:gd name="connsiteX1-1695" fmla="*/ 1441770 w 5342334"/>
              <a:gd name="connsiteY1-1696" fmla="*/ 2943473 h 5785910"/>
              <a:gd name="connsiteX2-1697" fmla="*/ 1438934 w 5342334"/>
              <a:gd name="connsiteY2-1698" fmla="*/ 2944008 h 5785910"/>
              <a:gd name="connsiteX3-1699" fmla="*/ 1354605 w 5342334"/>
              <a:gd name="connsiteY3-1700" fmla="*/ 2912708 h 5785910"/>
              <a:gd name="connsiteX4-1701" fmla="*/ 1423317 w 5342334"/>
              <a:gd name="connsiteY4-1702" fmla="*/ 2947468 h 5785910"/>
              <a:gd name="connsiteX5-1703" fmla="*/ 1421525 w 5342334"/>
              <a:gd name="connsiteY5-1704" fmla="*/ 3320849 h 5785910"/>
              <a:gd name="connsiteX6-1705" fmla="*/ 2146318 w 5342334"/>
              <a:gd name="connsiteY6-1706" fmla="*/ 5548257 h 5785910"/>
              <a:gd name="connsiteX7-1707" fmla="*/ 2115204 w 5342334"/>
              <a:gd name="connsiteY7-1708" fmla="*/ 5553206 h 5785910"/>
              <a:gd name="connsiteX8-1709" fmla="*/ 1246460 w 5342334"/>
              <a:gd name="connsiteY8-1710" fmla="*/ 5785910 h 5785910"/>
              <a:gd name="connsiteX9-1711" fmla="*/ 0 w 5342334"/>
              <a:gd name="connsiteY9-1712" fmla="*/ 3148605 h 5785910"/>
              <a:gd name="connsiteX10-1713" fmla="*/ 1262428 w 5342334"/>
              <a:gd name="connsiteY10-1714" fmla="*/ 2938106 h 5785910"/>
              <a:gd name="connsiteX11-1715" fmla="*/ 1354605 w 5342334"/>
              <a:gd name="connsiteY11-1716" fmla="*/ 2912708 h 5785910"/>
              <a:gd name="connsiteX12-1717" fmla="*/ 3380735 w 5342334"/>
              <a:gd name="connsiteY12-1718" fmla="*/ 118 h 5785910"/>
              <a:gd name="connsiteX13-1719" fmla="*/ 3863622 w 5342334"/>
              <a:gd name="connsiteY13-1720" fmla="*/ 912639 h 5785910"/>
              <a:gd name="connsiteX14-1721" fmla="*/ 3674765 w 5342334"/>
              <a:gd name="connsiteY14-1722" fmla="*/ 2045786 h 5785910"/>
              <a:gd name="connsiteX15-1723" fmla="*/ 4585837 w 5342334"/>
              <a:gd name="connsiteY15-1724" fmla="*/ 2046833 h 5785910"/>
              <a:gd name="connsiteX16-1725" fmla="*/ 4775401 w 5342334"/>
              <a:gd name="connsiteY16-1726" fmla="*/ 2003486 h 5785910"/>
              <a:gd name="connsiteX17-1727" fmla="*/ 5203724 w 5342334"/>
              <a:gd name="connsiteY17-1728" fmla="*/ 2381935 h 5785910"/>
              <a:gd name="connsiteX18-1729" fmla="*/ 4980124 w 5342334"/>
              <a:gd name="connsiteY18-1730" fmla="*/ 2705696 h 5785910"/>
              <a:gd name="connsiteX19-1731" fmla="*/ 5342334 w 5342334"/>
              <a:gd name="connsiteY19-1732" fmla="*/ 3258997 h 5785910"/>
              <a:gd name="connsiteX20-1733" fmla="*/ 5107100 w 5342334"/>
              <a:gd name="connsiteY20-1734" fmla="*/ 3754493 h 5785910"/>
              <a:gd name="connsiteX21-1735" fmla="*/ 5342334 w 5342334"/>
              <a:gd name="connsiteY21-1736" fmla="*/ 4140580 h 5785910"/>
              <a:gd name="connsiteX22-1737" fmla="*/ 4844706 w 5342334"/>
              <a:gd name="connsiteY22-1738" fmla="*/ 4606676 h 5785910"/>
              <a:gd name="connsiteX23-1739" fmla="*/ 4790537 w 5342334"/>
              <a:gd name="connsiteY23-1740" fmla="*/ 4596433 h 5785910"/>
              <a:gd name="connsiteX24-1741" fmla="*/ 4802287 w 5342334"/>
              <a:gd name="connsiteY24-1742" fmla="*/ 4606672 h 5785910"/>
              <a:gd name="connsiteX25-1743" fmla="*/ 5191248 w 5342334"/>
              <a:gd name="connsiteY25-1744" fmla="*/ 4997228 h 5785910"/>
              <a:gd name="connsiteX26-1745" fmla="*/ 4866278 w 5342334"/>
              <a:gd name="connsiteY26-1746" fmla="*/ 5435572 h 5785910"/>
              <a:gd name="connsiteX27-1747" fmla="*/ 4581456 w 5342334"/>
              <a:gd name="connsiteY27-1748" fmla="*/ 5443059 h 5785910"/>
              <a:gd name="connsiteX28-1749" fmla="*/ 4593578 w 5342334"/>
              <a:gd name="connsiteY28-1750" fmla="*/ 5444848 h 5785910"/>
              <a:gd name="connsiteX29-1751" fmla="*/ 4581281 w 5342334"/>
              <a:gd name="connsiteY29-1752" fmla="*/ 5445228 h 5785910"/>
              <a:gd name="connsiteX30-1753" fmla="*/ 2233555 w 5342334"/>
              <a:gd name="connsiteY30-1754" fmla="*/ 5541774 h 5785910"/>
              <a:gd name="connsiteX31-1755" fmla="*/ 1514723 w 5342334"/>
              <a:gd name="connsiteY31-1756" fmla="*/ 2929703 h 5785910"/>
              <a:gd name="connsiteX32-1757" fmla="*/ 1975047 w 5342334"/>
              <a:gd name="connsiteY32-1758" fmla="*/ 2725675 h 5785910"/>
              <a:gd name="connsiteX33-1759" fmla="*/ 2654934 w 5342334"/>
              <a:gd name="connsiteY33-1760" fmla="*/ 1630299 h 5785910"/>
              <a:gd name="connsiteX34-1761" fmla="*/ 3108192 w 5342334"/>
              <a:gd name="connsiteY34-1762" fmla="*/ 686009 h 5785910"/>
              <a:gd name="connsiteX35-1763" fmla="*/ 3334821 w 5342334"/>
              <a:gd name="connsiteY35-1764" fmla="*/ 6121 h 5785910"/>
              <a:gd name="connsiteX36-1765" fmla="*/ 3380735 w 5342334"/>
              <a:gd name="connsiteY36-1766" fmla="*/ 118 h 5785910"/>
              <a:gd name="connsiteX0-1767" fmla="*/ 1438934 w 5342334"/>
              <a:gd name="connsiteY0-1768" fmla="*/ 2944008 h 5785910"/>
              <a:gd name="connsiteX1-1769" fmla="*/ 1441770 w 5342334"/>
              <a:gd name="connsiteY1-1770" fmla="*/ 2943473 h 5785910"/>
              <a:gd name="connsiteX2-1771" fmla="*/ 1438934 w 5342334"/>
              <a:gd name="connsiteY2-1772" fmla="*/ 2944008 h 5785910"/>
              <a:gd name="connsiteX3-1773" fmla="*/ 1354605 w 5342334"/>
              <a:gd name="connsiteY3-1774" fmla="*/ 2912708 h 5785910"/>
              <a:gd name="connsiteX4-1775" fmla="*/ 1423317 w 5342334"/>
              <a:gd name="connsiteY4-1776" fmla="*/ 2947468 h 5785910"/>
              <a:gd name="connsiteX5-1777" fmla="*/ 1421525 w 5342334"/>
              <a:gd name="connsiteY5-1778" fmla="*/ 3320849 h 5785910"/>
              <a:gd name="connsiteX6-1779" fmla="*/ 2146318 w 5342334"/>
              <a:gd name="connsiteY6-1780" fmla="*/ 5548257 h 5785910"/>
              <a:gd name="connsiteX7-1781" fmla="*/ 2115204 w 5342334"/>
              <a:gd name="connsiteY7-1782" fmla="*/ 5553206 h 5785910"/>
              <a:gd name="connsiteX8-1783" fmla="*/ 1246460 w 5342334"/>
              <a:gd name="connsiteY8-1784" fmla="*/ 5785910 h 5785910"/>
              <a:gd name="connsiteX9-1785" fmla="*/ 0 w 5342334"/>
              <a:gd name="connsiteY9-1786" fmla="*/ 3148605 h 5785910"/>
              <a:gd name="connsiteX10-1787" fmla="*/ 1262428 w 5342334"/>
              <a:gd name="connsiteY10-1788" fmla="*/ 2938106 h 5785910"/>
              <a:gd name="connsiteX11-1789" fmla="*/ 1354605 w 5342334"/>
              <a:gd name="connsiteY11-1790" fmla="*/ 2912708 h 5785910"/>
              <a:gd name="connsiteX12-1791" fmla="*/ 3380735 w 5342334"/>
              <a:gd name="connsiteY12-1792" fmla="*/ 118 h 5785910"/>
              <a:gd name="connsiteX13-1793" fmla="*/ 3863622 w 5342334"/>
              <a:gd name="connsiteY13-1794" fmla="*/ 912639 h 5785910"/>
              <a:gd name="connsiteX14-1795" fmla="*/ 3674765 w 5342334"/>
              <a:gd name="connsiteY14-1796" fmla="*/ 2045786 h 5785910"/>
              <a:gd name="connsiteX15-1797" fmla="*/ 4585837 w 5342334"/>
              <a:gd name="connsiteY15-1798" fmla="*/ 2046833 h 5785910"/>
              <a:gd name="connsiteX16-1799" fmla="*/ 4775401 w 5342334"/>
              <a:gd name="connsiteY16-1800" fmla="*/ 2003486 h 5785910"/>
              <a:gd name="connsiteX17-1801" fmla="*/ 5203724 w 5342334"/>
              <a:gd name="connsiteY17-1802" fmla="*/ 2381935 h 5785910"/>
              <a:gd name="connsiteX18-1803" fmla="*/ 4980124 w 5342334"/>
              <a:gd name="connsiteY18-1804" fmla="*/ 2705696 h 5785910"/>
              <a:gd name="connsiteX19-1805" fmla="*/ 5342334 w 5342334"/>
              <a:gd name="connsiteY19-1806" fmla="*/ 3258997 h 5785910"/>
              <a:gd name="connsiteX20-1807" fmla="*/ 5107100 w 5342334"/>
              <a:gd name="connsiteY20-1808" fmla="*/ 3754493 h 5785910"/>
              <a:gd name="connsiteX21-1809" fmla="*/ 5342334 w 5342334"/>
              <a:gd name="connsiteY21-1810" fmla="*/ 4140580 h 5785910"/>
              <a:gd name="connsiteX22-1811" fmla="*/ 4844706 w 5342334"/>
              <a:gd name="connsiteY22-1812" fmla="*/ 4606676 h 5785910"/>
              <a:gd name="connsiteX23-1813" fmla="*/ 4790537 w 5342334"/>
              <a:gd name="connsiteY23-1814" fmla="*/ 4596433 h 5785910"/>
              <a:gd name="connsiteX24-1815" fmla="*/ 4802287 w 5342334"/>
              <a:gd name="connsiteY24-1816" fmla="*/ 4606672 h 5785910"/>
              <a:gd name="connsiteX25-1817" fmla="*/ 5191248 w 5342334"/>
              <a:gd name="connsiteY25-1818" fmla="*/ 4997228 h 5785910"/>
              <a:gd name="connsiteX26-1819" fmla="*/ 4866278 w 5342334"/>
              <a:gd name="connsiteY26-1820" fmla="*/ 5435572 h 5785910"/>
              <a:gd name="connsiteX27-1821" fmla="*/ 4581456 w 5342334"/>
              <a:gd name="connsiteY27-1822" fmla="*/ 5443059 h 5785910"/>
              <a:gd name="connsiteX28-1823" fmla="*/ 4593578 w 5342334"/>
              <a:gd name="connsiteY28-1824" fmla="*/ 5444848 h 5785910"/>
              <a:gd name="connsiteX29-1825" fmla="*/ 4581281 w 5342334"/>
              <a:gd name="connsiteY29-1826" fmla="*/ 5445228 h 5785910"/>
              <a:gd name="connsiteX30-1827" fmla="*/ 2276075 w 5342334"/>
              <a:gd name="connsiteY30-1828" fmla="*/ 5536459 h 5785910"/>
              <a:gd name="connsiteX31-1829" fmla="*/ 1514723 w 5342334"/>
              <a:gd name="connsiteY31-1830" fmla="*/ 2929703 h 5785910"/>
              <a:gd name="connsiteX32-1831" fmla="*/ 1975047 w 5342334"/>
              <a:gd name="connsiteY32-1832" fmla="*/ 2725675 h 5785910"/>
              <a:gd name="connsiteX33-1833" fmla="*/ 2654934 w 5342334"/>
              <a:gd name="connsiteY33-1834" fmla="*/ 1630299 h 5785910"/>
              <a:gd name="connsiteX34-1835" fmla="*/ 3108192 w 5342334"/>
              <a:gd name="connsiteY34-1836" fmla="*/ 686009 h 5785910"/>
              <a:gd name="connsiteX35-1837" fmla="*/ 3334821 w 5342334"/>
              <a:gd name="connsiteY35-1838" fmla="*/ 6121 h 5785910"/>
              <a:gd name="connsiteX36-1839" fmla="*/ 3380735 w 5342334"/>
              <a:gd name="connsiteY36-1840" fmla="*/ 118 h 5785910"/>
              <a:gd name="connsiteX0-1841" fmla="*/ 1438934 w 5342334"/>
              <a:gd name="connsiteY0-1842" fmla="*/ 2944008 h 5785910"/>
              <a:gd name="connsiteX1-1843" fmla="*/ 1441770 w 5342334"/>
              <a:gd name="connsiteY1-1844" fmla="*/ 2943473 h 5785910"/>
              <a:gd name="connsiteX2-1845" fmla="*/ 1438934 w 5342334"/>
              <a:gd name="connsiteY2-1846" fmla="*/ 2944008 h 5785910"/>
              <a:gd name="connsiteX3-1847" fmla="*/ 1354605 w 5342334"/>
              <a:gd name="connsiteY3-1848" fmla="*/ 2912708 h 5785910"/>
              <a:gd name="connsiteX4-1849" fmla="*/ 1423317 w 5342334"/>
              <a:gd name="connsiteY4-1850" fmla="*/ 2947468 h 5785910"/>
              <a:gd name="connsiteX5-1851" fmla="*/ 1421525 w 5342334"/>
              <a:gd name="connsiteY5-1852" fmla="*/ 3320849 h 5785910"/>
              <a:gd name="connsiteX6-1853" fmla="*/ 2146318 w 5342334"/>
              <a:gd name="connsiteY6-1854" fmla="*/ 5548257 h 5785910"/>
              <a:gd name="connsiteX7-1855" fmla="*/ 2115204 w 5342334"/>
              <a:gd name="connsiteY7-1856" fmla="*/ 5553206 h 5785910"/>
              <a:gd name="connsiteX8-1857" fmla="*/ 1246460 w 5342334"/>
              <a:gd name="connsiteY8-1858" fmla="*/ 5785910 h 5785910"/>
              <a:gd name="connsiteX9-1859" fmla="*/ 0 w 5342334"/>
              <a:gd name="connsiteY9-1860" fmla="*/ 3148605 h 5785910"/>
              <a:gd name="connsiteX10-1861" fmla="*/ 1262428 w 5342334"/>
              <a:gd name="connsiteY10-1862" fmla="*/ 2938106 h 5785910"/>
              <a:gd name="connsiteX11-1863" fmla="*/ 1354605 w 5342334"/>
              <a:gd name="connsiteY11-1864" fmla="*/ 2912708 h 5785910"/>
              <a:gd name="connsiteX12-1865" fmla="*/ 3380735 w 5342334"/>
              <a:gd name="connsiteY12-1866" fmla="*/ 118 h 5785910"/>
              <a:gd name="connsiteX13-1867" fmla="*/ 3863622 w 5342334"/>
              <a:gd name="connsiteY13-1868" fmla="*/ 912639 h 5785910"/>
              <a:gd name="connsiteX14-1869" fmla="*/ 3674765 w 5342334"/>
              <a:gd name="connsiteY14-1870" fmla="*/ 2045786 h 5785910"/>
              <a:gd name="connsiteX15-1871" fmla="*/ 4585837 w 5342334"/>
              <a:gd name="connsiteY15-1872" fmla="*/ 2046833 h 5785910"/>
              <a:gd name="connsiteX16-1873" fmla="*/ 4775401 w 5342334"/>
              <a:gd name="connsiteY16-1874" fmla="*/ 2003486 h 5785910"/>
              <a:gd name="connsiteX17-1875" fmla="*/ 5203724 w 5342334"/>
              <a:gd name="connsiteY17-1876" fmla="*/ 2381935 h 5785910"/>
              <a:gd name="connsiteX18-1877" fmla="*/ 4980124 w 5342334"/>
              <a:gd name="connsiteY18-1878" fmla="*/ 2705696 h 5785910"/>
              <a:gd name="connsiteX19-1879" fmla="*/ 5342334 w 5342334"/>
              <a:gd name="connsiteY19-1880" fmla="*/ 3258997 h 5785910"/>
              <a:gd name="connsiteX20-1881" fmla="*/ 5107100 w 5342334"/>
              <a:gd name="connsiteY20-1882" fmla="*/ 3754493 h 5785910"/>
              <a:gd name="connsiteX21-1883" fmla="*/ 5342334 w 5342334"/>
              <a:gd name="connsiteY21-1884" fmla="*/ 4140580 h 5785910"/>
              <a:gd name="connsiteX22-1885" fmla="*/ 4844706 w 5342334"/>
              <a:gd name="connsiteY22-1886" fmla="*/ 4606676 h 5785910"/>
              <a:gd name="connsiteX23-1887" fmla="*/ 4790537 w 5342334"/>
              <a:gd name="connsiteY23-1888" fmla="*/ 4596433 h 5785910"/>
              <a:gd name="connsiteX24-1889" fmla="*/ 4802287 w 5342334"/>
              <a:gd name="connsiteY24-1890" fmla="*/ 4606672 h 5785910"/>
              <a:gd name="connsiteX25-1891" fmla="*/ 5191248 w 5342334"/>
              <a:gd name="connsiteY25-1892" fmla="*/ 4997228 h 5785910"/>
              <a:gd name="connsiteX26-1893" fmla="*/ 4866278 w 5342334"/>
              <a:gd name="connsiteY26-1894" fmla="*/ 5435572 h 5785910"/>
              <a:gd name="connsiteX27-1895" fmla="*/ 4581456 w 5342334"/>
              <a:gd name="connsiteY27-1896" fmla="*/ 5443059 h 5785910"/>
              <a:gd name="connsiteX28-1897" fmla="*/ 4593578 w 5342334"/>
              <a:gd name="connsiteY28-1898" fmla="*/ 5444848 h 5785910"/>
              <a:gd name="connsiteX29-1899" fmla="*/ 4581281 w 5342334"/>
              <a:gd name="connsiteY29-1900" fmla="*/ 5445228 h 5785910"/>
              <a:gd name="connsiteX30-1901" fmla="*/ 2276075 w 5342334"/>
              <a:gd name="connsiteY30-1902" fmla="*/ 5536459 h 5785910"/>
              <a:gd name="connsiteX31-1903" fmla="*/ 1551927 w 5342334"/>
              <a:gd name="connsiteY31-1904" fmla="*/ 2929703 h 5785910"/>
              <a:gd name="connsiteX32-1905" fmla="*/ 1975047 w 5342334"/>
              <a:gd name="connsiteY32-1906" fmla="*/ 2725675 h 5785910"/>
              <a:gd name="connsiteX33-1907" fmla="*/ 2654934 w 5342334"/>
              <a:gd name="connsiteY33-1908" fmla="*/ 1630299 h 5785910"/>
              <a:gd name="connsiteX34-1909" fmla="*/ 3108192 w 5342334"/>
              <a:gd name="connsiteY34-1910" fmla="*/ 686009 h 5785910"/>
              <a:gd name="connsiteX35-1911" fmla="*/ 3334821 w 5342334"/>
              <a:gd name="connsiteY35-1912" fmla="*/ 6121 h 5785910"/>
              <a:gd name="connsiteX36-1913" fmla="*/ 3380735 w 5342334"/>
              <a:gd name="connsiteY36-1914" fmla="*/ 118 h 5785910"/>
              <a:gd name="connsiteX0-1915" fmla="*/ 1438934 w 5342334"/>
              <a:gd name="connsiteY0-1916" fmla="*/ 2944008 h 5785910"/>
              <a:gd name="connsiteX1-1917" fmla="*/ 1441770 w 5342334"/>
              <a:gd name="connsiteY1-1918" fmla="*/ 2943473 h 5785910"/>
              <a:gd name="connsiteX2-1919" fmla="*/ 1438934 w 5342334"/>
              <a:gd name="connsiteY2-1920" fmla="*/ 2944008 h 5785910"/>
              <a:gd name="connsiteX3-1921" fmla="*/ 1354605 w 5342334"/>
              <a:gd name="connsiteY3-1922" fmla="*/ 2912708 h 5785910"/>
              <a:gd name="connsiteX4-1923" fmla="*/ 1423317 w 5342334"/>
              <a:gd name="connsiteY4-1924" fmla="*/ 2947468 h 5785910"/>
              <a:gd name="connsiteX5-1925" fmla="*/ 1421525 w 5342334"/>
              <a:gd name="connsiteY5-1926" fmla="*/ 3320849 h 5785910"/>
              <a:gd name="connsiteX6-1927" fmla="*/ 2146318 w 5342334"/>
              <a:gd name="connsiteY6-1928" fmla="*/ 5548257 h 5785910"/>
              <a:gd name="connsiteX7-1929" fmla="*/ 2115204 w 5342334"/>
              <a:gd name="connsiteY7-1930" fmla="*/ 5553206 h 5785910"/>
              <a:gd name="connsiteX8-1931" fmla="*/ 1246460 w 5342334"/>
              <a:gd name="connsiteY8-1932" fmla="*/ 5785910 h 5785910"/>
              <a:gd name="connsiteX9-1933" fmla="*/ 0 w 5342334"/>
              <a:gd name="connsiteY9-1934" fmla="*/ 3148605 h 5785910"/>
              <a:gd name="connsiteX10-1935" fmla="*/ 1262428 w 5342334"/>
              <a:gd name="connsiteY10-1936" fmla="*/ 2938106 h 5785910"/>
              <a:gd name="connsiteX11-1937" fmla="*/ 1354605 w 5342334"/>
              <a:gd name="connsiteY11-1938" fmla="*/ 2912708 h 5785910"/>
              <a:gd name="connsiteX12-1939" fmla="*/ 3380735 w 5342334"/>
              <a:gd name="connsiteY12-1940" fmla="*/ 118 h 5785910"/>
              <a:gd name="connsiteX13-1941" fmla="*/ 3863622 w 5342334"/>
              <a:gd name="connsiteY13-1942" fmla="*/ 912639 h 5785910"/>
              <a:gd name="connsiteX14-1943" fmla="*/ 3674765 w 5342334"/>
              <a:gd name="connsiteY14-1944" fmla="*/ 2045786 h 5785910"/>
              <a:gd name="connsiteX15-1945" fmla="*/ 4585837 w 5342334"/>
              <a:gd name="connsiteY15-1946" fmla="*/ 2046833 h 5785910"/>
              <a:gd name="connsiteX16-1947" fmla="*/ 4775401 w 5342334"/>
              <a:gd name="connsiteY16-1948" fmla="*/ 2003486 h 5785910"/>
              <a:gd name="connsiteX17-1949" fmla="*/ 5203724 w 5342334"/>
              <a:gd name="connsiteY17-1950" fmla="*/ 2381935 h 5785910"/>
              <a:gd name="connsiteX18-1951" fmla="*/ 4980124 w 5342334"/>
              <a:gd name="connsiteY18-1952" fmla="*/ 2705696 h 5785910"/>
              <a:gd name="connsiteX19-1953" fmla="*/ 5342334 w 5342334"/>
              <a:gd name="connsiteY19-1954" fmla="*/ 3258997 h 5785910"/>
              <a:gd name="connsiteX20-1955" fmla="*/ 5107100 w 5342334"/>
              <a:gd name="connsiteY20-1956" fmla="*/ 3754493 h 5785910"/>
              <a:gd name="connsiteX21-1957" fmla="*/ 5342334 w 5342334"/>
              <a:gd name="connsiteY21-1958" fmla="*/ 4140580 h 5785910"/>
              <a:gd name="connsiteX22-1959" fmla="*/ 4844706 w 5342334"/>
              <a:gd name="connsiteY22-1960" fmla="*/ 4606676 h 5785910"/>
              <a:gd name="connsiteX23-1961" fmla="*/ 4790537 w 5342334"/>
              <a:gd name="connsiteY23-1962" fmla="*/ 4596433 h 5785910"/>
              <a:gd name="connsiteX24-1963" fmla="*/ 4802287 w 5342334"/>
              <a:gd name="connsiteY24-1964" fmla="*/ 4606672 h 5785910"/>
              <a:gd name="connsiteX25-1965" fmla="*/ 5191248 w 5342334"/>
              <a:gd name="connsiteY25-1966" fmla="*/ 4997228 h 5785910"/>
              <a:gd name="connsiteX26-1967" fmla="*/ 4866278 w 5342334"/>
              <a:gd name="connsiteY26-1968" fmla="*/ 5435572 h 5785910"/>
              <a:gd name="connsiteX27-1969" fmla="*/ 4581456 w 5342334"/>
              <a:gd name="connsiteY27-1970" fmla="*/ 5443059 h 5785910"/>
              <a:gd name="connsiteX28-1971" fmla="*/ 4593578 w 5342334"/>
              <a:gd name="connsiteY28-1972" fmla="*/ 5444848 h 5785910"/>
              <a:gd name="connsiteX29-1973" fmla="*/ 4581281 w 5342334"/>
              <a:gd name="connsiteY29-1974" fmla="*/ 5445228 h 5785910"/>
              <a:gd name="connsiteX30-1975" fmla="*/ 2276075 w 5342334"/>
              <a:gd name="connsiteY30-1976" fmla="*/ 5536459 h 5785910"/>
              <a:gd name="connsiteX31-1977" fmla="*/ 1567871 w 5342334"/>
              <a:gd name="connsiteY31-1978" fmla="*/ 2924388 h 5785910"/>
              <a:gd name="connsiteX32-1979" fmla="*/ 1975047 w 5342334"/>
              <a:gd name="connsiteY32-1980" fmla="*/ 2725675 h 5785910"/>
              <a:gd name="connsiteX33-1981" fmla="*/ 2654934 w 5342334"/>
              <a:gd name="connsiteY33-1982" fmla="*/ 1630299 h 5785910"/>
              <a:gd name="connsiteX34-1983" fmla="*/ 3108192 w 5342334"/>
              <a:gd name="connsiteY34-1984" fmla="*/ 686009 h 5785910"/>
              <a:gd name="connsiteX35-1985" fmla="*/ 3334821 w 5342334"/>
              <a:gd name="connsiteY35-1986" fmla="*/ 6121 h 5785910"/>
              <a:gd name="connsiteX36-1987" fmla="*/ 3380735 w 5342334"/>
              <a:gd name="connsiteY36-1988" fmla="*/ 118 h 5785910"/>
              <a:gd name="connsiteX0-1989" fmla="*/ 1438934 w 5342334"/>
              <a:gd name="connsiteY0-1990" fmla="*/ 2944008 h 5785910"/>
              <a:gd name="connsiteX1-1991" fmla="*/ 1441770 w 5342334"/>
              <a:gd name="connsiteY1-1992" fmla="*/ 2943473 h 5785910"/>
              <a:gd name="connsiteX2-1993" fmla="*/ 1438934 w 5342334"/>
              <a:gd name="connsiteY2-1994" fmla="*/ 2944008 h 5785910"/>
              <a:gd name="connsiteX3-1995" fmla="*/ 1354605 w 5342334"/>
              <a:gd name="connsiteY3-1996" fmla="*/ 2912708 h 5785910"/>
              <a:gd name="connsiteX4-1997" fmla="*/ 1423317 w 5342334"/>
              <a:gd name="connsiteY4-1998" fmla="*/ 2947468 h 5785910"/>
              <a:gd name="connsiteX5-1999" fmla="*/ 1421525 w 5342334"/>
              <a:gd name="connsiteY5-2000" fmla="*/ 3320849 h 5785910"/>
              <a:gd name="connsiteX6-2001" fmla="*/ 2146318 w 5342334"/>
              <a:gd name="connsiteY6-2002" fmla="*/ 5548257 h 5785910"/>
              <a:gd name="connsiteX7-2003" fmla="*/ 2115204 w 5342334"/>
              <a:gd name="connsiteY7-2004" fmla="*/ 5553206 h 5785910"/>
              <a:gd name="connsiteX8-2005" fmla="*/ 1246460 w 5342334"/>
              <a:gd name="connsiteY8-2006" fmla="*/ 5785910 h 5785910"/>
              <a:gd name="connsiteX9-2007" fmla="*/ 0 w 5342334"/>
              <a:gd name="connsiteY9-2008" fmla="*/ 3148605 h 5785910"/>
              <a:gd name="connsiteX10-2009" fmla="*/ 1262428 w 5342334"/>
              <a:gd name="connsiteY10-2010" fmla="*/ 2938106 h 5785910"/>
              <a:gd name="connsiteX11-2011" fmla="*/ 1354605 w 5342334"/>
              <a:gd name="connsiteY11-2012" fmla="*/ 2912708 h 5785910"/>
              <a:gd name="connsiteX12-2013" fmla="*/ 3380735 w 5342334"/>
              <a:gd name="connsiteY12-2014" fmla="*/ 118 h 5785910"/>
              <a:gd name="connsiteX13-2015" fmla="*/ 3863622 w 5342334"/>
              <a:gd name="connsiteY13-2016" fmla="*/ 912639 h 5785910"/>
              <a:gd name="connsiteX14-2017" fmla="*/ 3674765 w 5342334"/>
              <a:gd name="connsiteY14-2018" fmla="*/ 2045786 h 5785910"/>
              <a:gd name="connsiteX15-2019" fmla="*/ 4585837 w 5342334"/>
              <a:gd name="connsiteY15-2020" fmla="*/ 2046833 h 5785910"/>
              <a:gd name="connsiteX16-2021" fmla="*/ 4775401 w 5342334"/>
              <a:gd name="connsiteY16-2022" fmla="*/ 2003486 h 5785910"/>
              <a:gd name="connsiteX17-2023" fmla="*/ 5203724 w 5342334"/>
              <a:gd name="connsiteY17-2024" fmla="*/ 2381935 h 5785910"/>
              <a:gd name="connsiteX18-2025" fmla="*/ 4980124 w 5342334"/>
              <a:gd name="connsiteY18-2026" fmla="*/ 2705696 h 5785910"/>
              <a:gd name="connsiteX19-2027" fmla="*/ 5342334 w 5342334"/>
              <a:gd name="connsiteY19-2028" fmla="*/ 3258997 h 5785910"/>
              <a:gd name="connsiteX20-2029" fmla="*/ 5107100 w 5342334"/>
              <a:gd name="connsiteY20-2030" fmla="*/ 3754493 h 5785910"/>
              <a:gd name="connsiteX21-2031" fmla="*/ 5342334 w 5342334"/>
              <a:gd name="connsiteY21-2032" fmla="*/ 4140580 h 5785910"/>
              <a:gd name="connsiteX22-2033" fmla="*/ 4844706 w 5342334"/>
              <a:gd name="connsiteY22-2034" fmla="*/ 4606676 h 5785910"/>
              <a:gd name="connsiteX23-2035" fmla="*/ 4790537 w 5342334"/>
              <a:gd name="connsiteY23-2036" fmla="*/ 4596433 h 5785910"/>
              <a:gd name="connsiteX24-2037" fmla="*/ 4802287 w 5342334"/>
              <a:gd name="connsiteY24-2038" fmla="*/ 4606672 h 5785910"/>
              <a:gd name="connsiteX25-2039" fmla="*/ 5191248 w 5342334"/>
              <a:gd name="connsiteY25-2040" fmla="*/ 4997228 h 5785910"/>
              <a:gd name="connsiteX26-2041" fmla="*/ 4866278 w 5342334"/>
              <a:gd name="connsiteY26-2042" fmla="*/ 5435572 h 5785910"/>
              <a:gd name="connsiteX27-2043" fmla="*/ 4581456 w 5342334"/>
              <a:gd name="connsiteY27-2044" fmla="*/ 5443059 h 5785910"/>
              <a:gd name="connsiteX28-2045" fmla="*/ 4593578 w 5342334"/>
              <a:gd name="connsiteY28-2046" fmla="*/ 5444848 h 5785910"/>
              <a:gd name="connsiteX29-2047" fmla="*/ 4581281 w 5342334"/>
              <a:gd name="connsiteY29-2048" fmla="*/ 5445228 h 5785910"/>
              <a:gd name="connsiteX30-2049" fmla="*/ 2276075 w 5342334"/>
              <a:gd name="connsiteY30-2050" fmla="*/ 5536459 h 5785910"/>
              <a:gd name="connsiteX31-2051" fmla="*/ 1567871 w 5342334"/>
              <a:gd name="connsiteY31-2052" fmla="*/ 2924388 h 5785910"/>
              <a:gd name="connsiteX32-2053" fmla="*/ 1975047 w 5342334"/>
              <a:gd name="connsiteY32-2054" fmla="*/ 2725675 h 5785910"/>
              <a:gd name="connsiteX33-2055" fmla="*/ 2654934 w 5342334"/>
              <a:gd name="connsiteY33-2056" fmla="*/ 1630299 h 5785910"/>
              <a:gd name="connsiteX34-2057" fmla="*/ 3108192 w 5342334"/>
              <a:gd name="connsiteY34-2058" fmla="*/ 686009 h 5785910"/>
              <a:gd name="connsiteX35-2059" fmla="*/ 3334821 w 5342334"/>
              <a:gd name="connsiteY35-2060" fmla="*/ 6121 h 5785910"/>
              <a:gd name="connsiteX36-2061" fmla="*/ 3380735 w 5342334"/>
              <a:gd name="connsiteY36-2062" fmla="*/ 118 h 578591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</a:cxnLst>
            <a:rect l="l" t="t" r="r" b="b"/>
            <a:pathLst>
              <a:path w="5342334" h="5785910">
                <a:moveTo>
                  <a:pt x="1438934" y="2944008"/>
                </a:moveTo>
                <a:lnTo>
                  <a:pt x="1441770" y="2943473"/>
                </a:lnTo>
                <a:lnTo>
                  <a:pt x="1438934" y="2944008"/>
                </a:lnTo>
                <a:close/>
                <a:moveTo>
                  <a:pt x="1354605" y="2912708"/>
                </a:moveTo>
                <a:cubicBezTo>
                  <a:pt x="1381420" y="2914268"/>
                  <a:pt x="1412164" y="2879445"/>
                  <a:pt x="1423317" y="2947468"/>
                </a:cubicBezTo>
                <a:cubicBezTo>
                  <a:pt x="1434470" y="3015491"/>
                  <a:pt x="1420535" y="3195595"/>
                  <a:pt x="1421525" y="3320849"/>
                </a:cubicBezTo>
                <a:cubicBezTo>
                  <a:pt x="1438368" y="4219980"/>
                  <a:pt x="1608134" y="5048330"/>
                  <a:pt x="2146318" y="5548257"/>
                </a:cubicBezTo>
                <a:cubicBezTo>
                  <a:pt x="2132082" y="5546972"/>
                  <a:pt x="2129659" y="5554867"/>
                  <a:pt x="2115204" y="5553206"/>
                </a:cubicBezTo>
                <a:lnTo>
                  <a:pt x="1246460" y="5785910"/>
                </a:lnTo>
                <a:cubicBezTo>
                  <a:pt x="37772" y="4518970"/>
                  <a:pt x="415487" y="4027706"/>
                  <a:pt x="0" y="3148605"/>
                </a:cubicBezTo>
                <a:cubicBezTo>
                  <a:pt x="396729" y="3102488"/>
                  <a:pt x="860213" y="3040376"/>
                  <a:pt x="1262428" y="2938106"/>
                </a:cubicBezTo>
                <a:lnTo>
                  <a:pt x="1354605" y="2912708"/>
                </a:lnTo>
                <a:close/>
                <a:moveTo>
                  <a:pt x="3380735" y="118"/>
                </a:moveTo>
                <a:cubicBezTo>
                  <a:pt x="3615010" y="9662"/>
                  <a:pt x="3910837" y="593941"/>
                  <a:pt x="3863622" y="912639"/>
                </a:cubicBezTo>
                <a:cubicBezTo>
                  <a:pt x="3800670" y="1290355"/>
                  <a:pt x="3548860" y="1856928"/>
                  <a:pt x="3674765" y="2045786"/>
                </a:cubicBezTo>
                <a:cubicBezTo>
                  <a:pt x="3797827" y="2230377"/>
                  <a:pt x="4501324" y="2071126"/>
                  <a:pt x="4585837" y="2046833"/>
                </a:cubicBezTo>
                <a:cubicBezTo>
                  <a:pt x="4670350" y="2022540"/>
                  <a:pt x="4615047" y="2013011"/>
                  <a:pt x="4775401" y="2003486"/>
                </a:cubicBezTo>
                <a:cubicBezTo>
                  <a:pt x="4935754" y="1993961"/>
                  <a:pt x="5203724" y="2172925"/>
                  <a:pt x="5203724" y="2381935"/>
                </a:cubicBezTo>
                <a:cubicBezTo>
                  <a:pt x="5203724" y="2524417"/>
                  <a:pt x="5114611" y="2648510"/>
                  <a:pt x="4980124" y="2705696"/>
                </a:cubicBezTo>
                <a:cubicBezTo>
                  <a:pt x="5186442" y="2738785"/>
                  <a:pt x="5342334" y="2974614"/>
                  <a:pt x="5342334" y="3258997"/>
                </a:cubicBezTo>
                <a:cubicBezTo>
                  <a:pt x="5342334" y="3478715"/>
                  <a:pt x="5249280" y="3669449"/>
                  <a:pt x="5107100" y="3754493"/>
                </a:cubicBezTo>
                <a:cubicBezTo>
                  <a:pt x="5250279" y="3829786"/>
                  <a:pt x="5342334" y="3975115"/>
                  <a:pt x="5342334" y="4140580"/>
                </a:cubicBezTo>
                <a:cubicBezTo>
                  <a:pt x="5342334" y="4397998"/>
                  <a:pt x="5119540" y="4606676"/>
                  <a:pt x="4844706" y="4606676"/>
                </a:cubicBezTo>
                <a:lnTo>
                  <a:pt x="4790537" y="4596433"/>
                </a:lnTo>
                <a:lnTo>
                  <a:pt x="4802287" y="4606672"/>
                </a:lnTo>
                <a:cubicBezTo>
                  <a:pt x="5095775" y="4623426"/>
                  <a:pt x="5180585" y="4859077"/>
                  <a:pt x="5191248" y="4997228"/>
                </a:cubicBezTo>
                <a:cubicBezTo>
                  <a:pt x="5201911" y="5135379"/>
                  <a:pt x="5088613" y="5385095"/>
                  <a:pt x="4866278" y="5435572"/>
                </a:cubicBezTo>
                <a:lnTo>
                  <a:pt x="4581456" y="5443059"/>
                </a:lnTo>
                <a:lnTo>
                  <a:pt x="4593578" y="5444848"/>
                </a:lnTo>
                <a:lnTo>
                  <a:pt x="4581281" y="5445228"/>
                </a:lnTo>
                <a:cubicBezTo>
                  <a:pt x="3769354" y="5470211"/>
                  <a:pt x="4031718" y="5729575"/>
                  <a:pt x="2276075" y="5536459"/>
                </a:cubicBezTo>
                <a:cubicBezTo>
                  <a:pt x="1740041" y="5125519"/>
                  <a:pt x="1434982" y="3948583"/>
                  <a:pt x="1567871" y="2924388"/>
                </a:cubicBezTo>
                <a:cubicBezTo>
                  <a:pt x="1736241" y="2898340"/>
                  <a:pt x="1793870" y="2941357"/>
                  <a:pt x="1975047" y="2725675"/>
                </a:cubicBezTo>
                <a:cubicBezTo>
                  <a:pt x="2156224" y="2509993"/>
                  <a:pt x="2466077" y="1970243"/>
                  <a:pt x="2654934" y="1630299"/>
                </a:cubicBezTo>
                <a:cubicBezTo>
                  <a:pt x="2843792" y="1290355"/>
                  <a:pt x="2994878" y="956704"/>
                  <a:pt x="3108192" y="686009"/>
                </a:cubicBezTo>
                <a:cubicBezTo>
                  <a:pt x="3221507" y="415315"/>
                  <a:pt x="3095602" y="81664"/>
                  <a:pt x="3334821" y="6121"/>
                </a:cubicBezTo>
                <a:cubicBezTo>
                  <a:pt x="3349773" y="1399"/>
                  <a:pt x="3365117" y="-519"/>
                  <a:pt x="3380735" y="11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pic>
        <p:nvPicPr>
          <p:cNvPr id="2" name="Picture 2"/>
          <p:cNvPicPr/>
          <p:nvPr/>
        </p:nvPicPr>
        <p:blipFill>
          <a:blip r:embed="rId1"/>
          <a:srcRect l="23344" t="22615" r="19359" b="5082"/>
          <a:stretch>
            <a:fillRect/>
          </a:stretch>
        </p:blipFill>
        <p:spPr>
          <a:xfrm>
            <a:off x="3597275" y="934085"/>
            <a:ext cx="3587750" cy="3804285"/>
          </a:xfrm>
          <a:prstGeom prst="rect">
            <a:avLst/>
          </a:prstGeom>
        </p:spPr>
      </p:pic>
      <p:pic>
        <p:nvPicPr>
          <p:cNvPr id="5" name="Picture 16"/>
          <p:cNvPicPr/>
          <p:nvPr/>
        </p:nvPicPr>
        <p:blipFill>
          <a:blip r:embed="rId2"/>
          <a:stretch>
            <a:fillRect/>
          </a:stretch>
        </p:blipFill>
        <p:spPr>
          <a:xfrm>
            <a:off x="7370445" y="2600325"/>
            <a:ext cx="4190365" cy="3764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6385" name="组合 1"/>
          <p:cNvGrpSpPr/>
          <p:nvPr/>
        </p:nvGrpSpPr>
        <p:grpSpPr>
          <a:xfrm>
            <a:off x="0" y="292100"/>
            <a:ext cx="3597275" cy="989975"/>
            <a:chOff x="0" y="177800"/>
            <a:chExt cx="3596640" cy="989975"/>
          </a:xfrm>
        </p:grpSpPr>
        <p:sp>
          <p:nvSpPr>
            <p:cNvPr id="3" name="矩形 2"/>
            <p:cNvSpPr/>
            <p:nvPr/>
          </p:nvSpPr>
          <p:spPr>
            <a:xfrm flipH="1">
              <a:off x="0" y="177800"/>
              <a:ext cx="596900" cy="5969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 flipH="1">
              <a:off x="669819" y="177800"/>
              <a:ext cx="127688" cy="596900"/>
            </a:xfrm>
            <a:prstGeom prst="rect">
              <a:avLst/>
            </a:prstGeom>
            <a:solidFill>
              <a:srgbClr val="F618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  <p:sp>
          <p:nvSpPr>
            <p:cNvPr id="16388" name="文本框 4"/>
            <p:cNvSpPr txBox="1"/>
            <p:nvPr/>
          </p:nvSpPr>
          <p:spPr>
            <a:xfrm>
              <a:off x="870426" y="214640"/>
              <a:ext cx="2726214" cy="95313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 anchorCtr="0">
              <a:spAutoFit/>
            </a:bodyPr>
            <a:p>
              <a:r>
                <a:rPr sz="2800">
                  <a:sym typeface="+mn-ea"/>
                </a:rPr>
                <a:t>Suggestions for Improvement</a:t>
              </a:r>
              <a:endParaRPr lang="zh-CN" altLang="en-US" sz="2800" b="1" dirty="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162255" y="2049080"/>
            <a:ext cx="1523085" cy="1791782"/>
            <a:chOff x="4162255" y="2049081"/>
            <a:chExt cx="1523085" cy="1791782"/>
          </a:xfrm>
          <a:solidFill>
            <a:srgbClr val="202221"/>
          </a:solidFill>
        </p:grpSpPr>
        <p:sp>
          <p:nvSpPr>
            <p:cNvPr id="7" name="椭圆 37"/>
            <p:cNvSpPr/>
            <p:nvPr/>
          </p:nvSpPr>
          <p:spPr>
            <a:xfrm>
              <a:off x="4162255" y="2049081"/>
              <a:ext cx="1523085" cy="1791782"/>
            </a:xfrm>
            <a:custGeom>
              <a:avLst/>
              <a:gdLst/>
              <a:ahLst/>
              <a:cxnLst/>
              <a:rect l="l" t="t" r="r" b="b"/>
              <a:pathLst>
                <a:path w="1224056" h="1440000">
                  <a:moveTo>
                    <a:pt x="720000" y="0"/>
                  </a:moveTo>
                  <a:cubicBezTo>
                    <a:pt x="916472" y="0"/>
                    <a:pt x="1094563" y="78694"/>
                    <a:pt x="1224056" y="206708"/>
                  </a:cubicBezTo>
                  <a:cubicBezTo>
                    <a:pt x="1090618" y="336923"/>
                    <a:pt x="1008112" y="518827"/>
                    <a:pt x="1008112" y="720000"/>
                  </a:cubicBezTo>
                  <a:cubicBezTo>
                    <a:pt x="1008112" y="921174"/>
                    <a:pt x="1090618" y="1103077"/>
                    <a:pt x="1224056" y="1233293"/>
                  </a:cubicBezTo>
                  <a:cubicBezTo>
                    <a:pt x="1094563" y="1361306"/>
                    <a:pt x="916472" y="1440000"/>
                    <a:pt x="720000" y="1440000"/>
                  </a:cubicBezTo>
                  <a:cubicBezTo>
                    <a:pt x="322355" y="1440000"/>
                    <a:pt x="0" y="1117645"/>
                    <a:pt x="0" y="720000"/>
                  </a:cubicBezTo>
                  <a:cubicBezTo>
                    <a:pt x="0" y="322355"/>
                    <a:pt x="322355" y="0"/>
                    <a:pt x="720000" y="0"/>
                  </a:cubicBezTo>
                  <a:close/>
                </a:path>
              </a:pathLst>
            </a:custGeom>
            <a:grpFill/>
            <a:ln w="9525" cap="flat" cmpd="sng" algn="ctr">
              <a:noFill/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  <p:sp>
          <p:nvSpPr>
            <p:cNvPr id="8" name="TextBox 55"/>
            <p:cNvSpPr txBox="1"/>
            <p:nvPr/>
          </p:nvSpPr>
          <p:spPr>
            <a:xfrm>
              <a:off x="4450397" y="2715992"/>
              <a:ext cx="309880" cy="39878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3200">
                  <a:latin typeface="Microsoft YaHei" panose="020B0503020204020204" pitchFamily="34" charset="-122"/>
                  <a:ea typeface="Microsoft YaHei" panose="020B0503020204020204" pitchFamily="34" charset="-122"/>
                  <a:cs typeface="Arial Unicode MS" pitchFamily="34" charset="-122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椭圆 39"/>
          <p:cNvSpPr/>
          <p:nvPr/>
        </p:nvSpPr>
        <p:spPr>
          <a:xfrm>
            <a:off x="5719763" y="2019300"/>
            <a:ext cx="1790700" cy="1565275"/>
          </a:xfrm>
          <a:custGeom>
            <a:avLst/>
            <a:gdLst/>
            <a:ahLst/>
            <a:cxnLst/>
            <a:rect l="l" t="t" r="r" b="b"/>
            <a:pathLst>
              <a:path w="1440000" h="1257385">
                <a:moveTo>
                  <a:pt x="720000" y="0"/>
                </a:moveTo>
                <a:cubicBezTo>
                  <a:pt x="1117645" y="0"/>
                  <a:pt x="1440000" y="322355"/>
                  <a:pt x="1440000" y="720000"/>
                </a:cubicBezTo>
                <a:cubicBezTo>
                  <a:pt x="1440000" y="917842"/>
                  <a:pt x="1360205" y="1097046"/>
                  <a:pt x="1230860" y="1227004"/>
                </a:cubicBezTo>
                <a:cubicBezTo>
                  <a:pt x="1105781" y="1112548"/>
                  <a:pt x="938852" y="1044389"/>
                  <a:pt x="756004" y="1044389"/>
                </a:cubicBezTo>
                <a:cubicBezTo>
                  <a:pt x="556201" y="1044389"/>
                  <a:pt x="375406" y="1125775"/>
                  <a:pt x="245144" y="1257385"/>
                </a:cubicBezTo>
                <a:cubicBezTo>
                  <a:pt x="94059" y="1127625"/>
                  <a:pt x="0" y="934797"/>
                  <a:pt x="0" y="720000"/>
                </a:cubicBezTo>
                <a:cubicBezTo>
                  <a:pt x="0" y="322355"/>
                  <a:pt x="322355" y="0"/>
                  <a:pt x="720000" y="0"/>
                </a:cubicBezTo>
                <a:close/>
              </a:path>
            </a:pathLst>
          </a:custGeom>
          <a:solidFill>
            <a:srgbClr val="F61833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0" name="椭圆 44"/>
          <p:cNvSpPr/>
          <p:nvPr/>
        </p:nvSpPr>
        <p:spPr>
          <a:xfrm>
            <a:off x="5980113" y="3570288"/>
            <a:ext cx="1524000" cy="1792288"/>
          </a:xfrm>
          <a:custGeom>
            <a:avLst/>
            <a:gdLst/>
            <a:ahLst/>
            <a:cxnLst/>
            <a:rect l="l" t="t" r="r" b="b"/>
            <a:pathLst>
              <a:path w="1224056" h="1440000">
                <a:moveTo>
                  <a:pt x="504056" y="0"/>
                </a:moveTo>
                <a:cubicBezTo>
                  <a:pt x="901701" y="0"/>
                  <a:pt x="1224056" y="322355"/>
                  <a:pt x="1224056" y="720000"/>
                </a:cubicBezTo>
                <a:cubicBezTo>
                  <a:pt x="1224056" y="1117645"/>
                  <a:pt x="901701" y="1440000"/>
                  <a:pt x="504056" y="1440000"/>
                </a:cubicBezTo>
                <a:cubicBezTo>
                  <a:pt x="307585" y="1440000"/>
                  <a:pt x="129493" y="1361306"/>
                  <a:pt x="0" y="1233293"/>
                </a:cubicBezTo>
                <a:cubicBezTo>
                  <a:pt x="133438" y="1103077"/>
                  <a:pt x="215944" y="921174"/>
                  <a:pt x="215944" y="720000"/>
                </a:cubicBezTo>
                <a:cubicBezTo>
                  <a:pt x="215944" y="518827"/>
                  <a:pt x="133438" y="336923"/>
                  <a:pt x="0" y="206708"/>
                </a:cubicBezTo>
                <a:cubicBezTo>
                  <a:pt x="129493" y="78694"/>
                  <a:pt x="307585" y="0"/>
                  <a:pt x="504056" y="0"/>
                </a:cubicBezTo>
                <a:close/>
              </a:path>
            </a:pathLst>
          </a:custGeom>
          <a:solidFill>
            <a:srgbClr val="202221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11" name="椭圆 47"/>
          <p:cNvSpPr/>
          <p:nvPr/>
        </p:nvSpPr>
        <p:spPr>
          <a:xfrm>
            <a:off x="4141788" y="3863975"/>
            <a:ext cx="1790700" cy="1524000"/>
          </a:xfrm>
          <a:custGeom>
            <a:avLst/>
            <a:gdLst/>
            <a:ahLst/>
            <a:cxnLst/>
            <a:rect l="l" t="t" r="r" b="b"/>
            <a:pathLst>
              <a:path w="1440000" h="1224192">
                <a:moveTo>
                  <a:pt x="206820" y="0"/>
                </a:moveTo>
                <a:cubicBezTo>
                  <a:pt x="337038" y="133353"/>
                  <a:pt x="518890" y="215807"/>
                  <a:pt x="720000" y="215807"/>
                </a:cubicBezTo>
                <a:cubicBezTo>
                  <a:pt x="921110" y="215807"/>
                  <a:pt x="1102962" y="133353"/>
                  <a:pt x="1233180" y="0"/>
                </a:cubicBezTo>
                <a:cubicBezTo>
                  <a:pt x="1361255" y="129514"/>
                  <a:pt x="1440000" y="307657"/>
                  <a:pt x="1440000" y="504192"/>
                </a:cubicBezTo>
                <a:cubicBezTo>
                  <a:pt x="1440000" y="901837"/>
                  <a:pt x="1117645" y="1224192"/>
                  <a:pt x="720000" y="1224192"/>
                </a:cubicBezTo>
                <a:cubicBezTo>
                  <a:pt x="322355" y="1224192"/>
                  <a:pt x="0" y="901837"/>
                  <a:pt x="0" y="504192"/>
                </a:cubicBezTo>
                <a:cubicBezTo>
                  <a:pt x="0" y="307657"/>
                  <a:pt x="78745" y="129514"/>
                  <a:pt x="206820" y="0"/>
                </a:cubicBezTo>
                <a:close/>
              </a:path>
            </a:pathLst>
          </a:custGeom>
          <a:solidFill>
            <a:srgbClr val="F61833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cxnSp>
        <p:nvCxnSpPr>
          <p:cNvPr id="16393" name="直接连接符 11"/>
          <p:cNvCxnSpPr/>
          <p:nvPr/>
        </p:nvCxnSpPr>
        <p:spPr>
          <a:xfrm>
            <a:off x="3965575" y="1968500"/>
            <a:ext cx="0" cy="1546225"/>
          </a:xfrm>
          <a:prstGeom prst="line">
            <a:avLst/>
          </a:prstGeom>
          <a:ln w="952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94" name="直接连接符 12"/>
          <p:cNvCxnSpPr/>
          <p:nvPr/>
        </p:nvCxnSpPr>
        <p:spPr>
          <a:xfrm>
            <a:off x="3965575" y="3876675"/>
            <a:ext cx="0" cy="1597025"/>
          </a:xfrm>
          <a:prstGeom prst="line">
            <a:avLst/>
          </a:prstGeom>
          <a:ln w="952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95" name="直接连接符 13"/>
          <p:cNvCxnSpPr/>
          <p:nvPr/>
        </p:nvCxnSpPr>
        <p:spPr>
          <a:xfrm>
            <a:off x="7781925" y="3824288"/>
            <a:ext cx="0" cy="1598612"/>
          </a:xfrm>
          <a:prstGeom prst="line">
            <a:avLst/>
          </a:prstGeom>
          <a:ln w="952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96" name="直接连接符 14"/>
          <p:cNvCxnSpPr/>
          <p:nvPr/>
        </p:nvCxnSpPr>
        <p:spPr>
          <a:xfrm>
            <a:off x="7781925" y="1916113"/>
            <a:ext cx="0" cy="1598612"/>
          </a:xfrm>
          <a:prstGeom prst="line">
            <a:avLst/>
          </a:prstGeom>
          <a:ln w="952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97" name="直接连接符 15"/>
          <p:cNvCxnSpPr/>
          <p:nvPr/>
        </p:nvCxnSpPr>
        <p:spPr>
          <a:xfrm>
            <a:off x="7832725" y="3670300"/>
            <a:ext cx="3763963" cy="0"/>
          </a:xfrm>
          <a:prstGeom prst="line">
            <a:avLst/>
          </a:prstGeom>
          <a:ln w="952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98" name="直接连接符 16"/>
          <p:cNvCxnSpPr/>
          <p:nvPr/>
        </p:nvCxnSpPr>
        <p:spPr>
          <a:xfrm flipH="1">
            <a:off x="201613" y="3670300"/>
            <a:ext cx="3660775" cy="0"/>
          </a:xfrm>
          <a:prstGeom prst="line">
            <a:avLst/>
          </a:prstGeom>
          <a:ln w="9525" cap="flat" cmpd="sng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399" name="组合 17"/>
          <p:cNvGrpSpPr/>
          <p:nvPr/>
        </p:nvGrpSpPr>
        <p:grpSpPr>
          <a:xfrm>
            <a:off x="128270" y="2149158"/>
            <a:ext cx="3536315" cy="1915160"/>
            <a:chOff x="128208" y="2148634"/>
            <a:chExt cx="3537002" cy="1915363"/>
          </a:xfrm>
        </p:grpSpPr>
        <p:sp>
          <p:nvSpPr>
            <p:cNvPr id="16400" name="矩形 1"/>
            <p:cNvSpPr/>
            <p:nvPr/>
          </p:nvSpPr>
          <p:spPr>
            <a:xfrm>
              <a:off x="201927" y="2148634"/>
              <a:ext cx="1691510" cy="73731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 anchorCtr="0">
              <a:spAutoFit/>
            </a:bodyPr>
            <a:p>
              <a:pPr>
                <a:lnSpc>
                  <a:spcPct val="150000"/>
                </a:lnSpc>
              </a:pPr>
              <a:r>
                <a:rPr lang="en-US" sz="2800" b="1" dirty="0">
                  <a:solidFill>
                    <a:srgbClr val="595959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Arial" panose="020B0604020202020204" pitchFamily="34" charset="0"/>
                </a:rPr>
                <a:t>01</a:t>
              </a:r>
              <a:endParaRPr lang="en-US" sz="1400" b="1" dirty="0">
                <a:solidFill>
                  <a:srgbClr val="595959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28208" y="2433779"/>
              <a:ext cx="3537002" cy="1630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sz="2000">
                  <a:sym typeface="+mn-ea"/>
                </a:rPr>
                <a:t>- Advanced data augmentation (random </a:t>
              </a:r>
              <a:r>
                <a:rPr sz="2000">
                  <a:sym typeface="+mn-ea"/>
                </a:rPr>
                <a:t>occlusions, brightness changes)</a:t>
              </a:r>
              <a:endParaRPr sz="2000">
                <a:sym typeface="+mn-ea"/>
              </a:endParaRPr>
            </a:p>
            <a:p>
              <a:pPr lvl="1"/>
              <a:endParaRPr kumimoji="0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endParaRPr>
            </a:p>
          </p:txBody>
        </p:sp>
      </p:grpSp>
      <p:grpSp>
        <p:nvGrpSpPr>
          <p:cNvPr id="16402" name="组合 20"/>
          <p:cNvGrpSpPr/>
          <p:nvPr/>
        </p:nvGrpSpPr>
        <p:grpSpPr>
          <a:xfrm>
            <a:off x="812800" y="4078288"/>
            <a:ext cx="2482850" cy="1736183"/>
            <a:chOff x="812871" y="4078142"/>
            <a:chExt cx="2483332" cy="1736367"/>
          </a:xfrm>
        </p:grpSpPr>
        <p:sp>
          <p:nvSpPr>
            <p:cNvPr id="16403" name="矩形 1"/>
            <p:cNvSpPr/>
            <p:nvPr/>
          </p:nvSpPr>
          <p:spPr>
            <a:xfrm>
              <a:off x="812916" y="4078142"/>
              <a:ext cx="1691510" cy="830033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 anchorCtr="0">
              <a:spAutoFit/>
            </a:bodyPr>
            <a:p>
              <a:pPr>
                <a:lnSpc>
                  <a:spcPct val="150000"/>
                </a:lnSpc>
              </a:pPr>
              <a:r>
                <a:rPr lang="en-US" altLang="zh-CN" sz="3200" b="1" dirty="0">
                  <a:solidFill>
                    <a:srgbClr val="595959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Arial" panose="020B0604020202020204" pitchFamily="34" charset="0"/>
                </a:rPr>
                <a:t>02</a:t>
              </a:r>
              <a:endParaRPr lang="en-US" altLang="zh-CN" sz="1400" b="1" dirty="0">
                <a:solidFill>
                  <a:srgbClr val="595959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812871" y="4453560"/>
              <a:ext cx="2483332" cy="1360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sz="1800">
                  <a:sym typeface="+mn-ea"/>
                </a:rPr>
                <a:t>- Attention mechanisms for focusing on critical  regions</a:t>
              </a:r>
              <a:endParaRPr sz="1800"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Arial" panose="020B0604020202020204" pitchFamily="34" charset="0"/>
                  <a:cs typeface="+mn-cs"/>
                  <a:sym typeface="+mn-ea"/>
                </a:rPr>
                <a:t>.</a:t>
              </a:r>
              <a:endParaRPr kumimoji="0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endParaRPr>
            </a:p>
          </p:txBody>
        </p:sp>
      </p:grpSp>
      <p:grpSp>
        <p:nvGrpSpPr>
          <p:cNvPr id="16405" name="组合 23"/>
          <p:cNvGrpSpPr/>
          <p:nvPr/>
        </p:nvGrpSpPr>
        <p:grpSpPr>
          <a:xfrm>
            <a:off x="8388350" y="2055813"/>
            <a:ext cx="2495550" cy="1551631"/>
            <a:chOff x="8387599" y="2055818"/>
            <a:chExt cx="2495989" cy="1550835"/>
          </a:xfrm>
        </p:grpSpPr>
        <p:sp>
          <p:nvSpPr>
            <p:cNvPr id="16406" name="矩形 1"/>
            <p:cNvSpPr/>
            <p:nvPr/>
          </p:nvSpPr>
          <p:spPr>
            <a:xfrm>
              <a:off x="8387599" y="2055818"/>
              <a:ext cx="1691510" cy="64482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 anchorCtr="0">
              <a:spAutoFit/>
            </a:bodyPr>
            <a:p>
              <a:pPr>
                <a:lnSpc>
                  <a:spcPct val="150000"/>
                </a:lnSpc>
              </a:pPr>
              <a:r>
                <a:rPr lang="en-US" altLang="zh-CN" sz="2400" b="1" dirty="0">
                  <a:solidFill>
                    <a:srgbClr val="595959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Arial" panose="020B0604020202020204" pitchFamily="34" charset="0"/>
                </a:rPr>
                <a:t>03</a:t>
              </a:r>
              <a:endParaRPr lang="en-US" altLang="zh-CN" sz="2400" b="1" dirty="0">
                <a:solidFill>
                  <a:srgbClr val="595959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400256" y="2431236"/>
              <a:ext cx="2483332" cy="11754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1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sz="2000">
                  <a:sym typeface="+mn-ea"/>
                </a:rPr>
                <a:t>- Transfer learning with pre-trained models</a:t>
              </a:r>
              <a:r>
                <a:rPr lang="en-US" sz="2000">
                  <a:sym typeface="+mn-ea"/>
                </a:rPr>
                <a:t>.</a:t>
              </a:r>
              <a:endParaRPr kumimoji="0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 panose="020B0604020202020204" pitchFamily="34" charset="0"/>
                  <a:ea typeface="Arial" panose="020B0604020202020204" pitchFamily="34" charset="0"/>
                  <a:cs typeface="+mn-cs"/>
                  <a:sym typeface="+mn-ea"/>
                </a:rPr>
                <a:t>.</a:t>
              </a:r>
              <a:endParaRPr kumimoji="0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endParaRPr>
            </a:p>
          </p:txBody>
        </p:sp>
      </p:grpSp>
      <p:grpSp>
        <p:nvGrpSpPr>
          <p:cNvPr id="16408" name="组合 26"/>
          <p:cNvGrpSpPr/>
          <p:nvPr/>
        </p:nvGrpSpPr>
        <p:grpSpPr>
          <a:xfrm>
            <a:off x="8388350" y="4117023"/>
            <a:ext cx="2495550" cy="2313631"/>
            <a:chOff x="8387599" y="4075506"/>
            <a:chExt cx="2495989" cy="2312444"/>
          </a:xfrm>
        </p:grpSpPr>
        <p:sp>
          <p:nvSpPr>
            <p:cNvPr id="16409" name="矩形 1"/>
            <p:cNvSpPr/>
            <p:nvPr/>
          </p:nvSpPr>
          <p:spPr>
            <a:xfrm>
              <a:off x="8387599" y="4075506"/>
              <a:ext cx="1691510" cy="82951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 anchorCtr="0">
              <a:spAutoFit/>
            </a:bodyPr>
            <a:p>
              <a:pPr>
                <a:lnSpc>
                  <a:spcPct val="150000"/>
                </a:lnSpc>
              </a:pPr>
              <a:r>
                <a:rPr lang="en-US" altLang="zh-CN" sz="3200" b="1" dirty="0">
                  <a:solidFill>
                    <a:srgbClr val="595959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Arial" panose="020B0604020202020204" pitchFamily="34" charset="0"/>
                </a:rPr>
                <a:t>04</a:t>
              </a:r>
              <a:endParaRPr lang="en-US" altLang="zh-CN" sz="3200" b="1" dirty="0">
                <a:solidFill>
                  <a:srgbClr val="595959"/>
                </a:solidFill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400256" y="4450924"/>
              <a:ext cx="2483332" cy="19370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sz="2400">
                  <a:sym typeface="+mn-ea"/>
                </a:rPr>
                <a:t>- Ensemble learning to combine multiple architectures</a:t>
              </a:r>
              <a:endParaRPr kumimoji="0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  <a:sym typeface="+mn-ea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22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8434" name="图片 1"/>
          <p:cNvPicPr>
            <a:picLocks noChangeAspect="1"/>
          </p:cNvPicPr>
          <p:nvPr/>
        </p:nvPicPr>
        <p:blipFill>
          <a:blip r:embed="rId1"/>
          <a:srcRect r="4346"/>
          <a:stretch>
            <a:fillRect/>
          </a:stretch>
        </p:blipFill>
        <p:spPr>
          <a:xfrm>
            <a:off x="0" y="0"/>
            <a:ext cx="12171363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02221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sp>
        <p:nvSpPr>
          <p:cNvPr id="21" name="直角三角形 20"/>
          <p:cNvSpPr/>
          <p:nvPr/>
        </p:nvSpPr>
        <p:spPr>
          <a:xfrm>
            <a:off x="0" y="2133600"/>
            <a:ext cx="6284913" cy="4724400"/>
          </a:xfrm>
          <a:prstGeom prst="rtTriangle">
            <a:avLst/>
          </a:prstGeom>
          <a:solidFill>
            <a:srgbClr val="202221">
              <a:alpha val="3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Arial" panose="020B0604020202020204" pitchFamily="34" charset="0"/>
              <a:cs typeface="+mn-cs"/>
            </a:endParaRPr>
          </a:p>
        </p:txBody>
      </p:sp>
      <p:grpSp>
        <p:nvGrpSpPr>
          <p:cNvPr id="18437" name="组合 21"/>
          <p:cNvGrpSpPr/>
          <p:nvPr/>
        </p:nvGrpSpPr>
        <p:grpSpPr>
          <a:xfrm>
            <a:off x="7300913" y="2676525"/>
            <a:ext cx="4324350" cy="2187575"/>
            <a:chOff x="8250406" y="3708614"/>
            <a:chExt cx="4324783" cy="2187584"/>
          </a:xfrm>
        </p:grpSpPr>
        <p:sp>
          <p:nvSpPr>
            <p:cNvPr id="23" name="Freeform 7"/>
            <p:cNvSpPr>
              <a:spLocks noEditPoints="1"/>
            </p:cNvSpPr>
            <p:nvPr/>
          </p:nvSpPr>
          <p:spPr bwMode="auto">
            <a:xfrm>
              <a:off x="9810718" y="3708614"/>
              <a:ext cx="1204944" cy="693384"/>
            </a:xfrm>
            <a:custGeom>
              <a:avLst/>
              <a:gdLst>
                <a:gd name="T0" fmla="*/ 790 w 1064"/>
                <a:gd name="T1" fmla="*/ 343 h 612"/>
                <a:gd name="T2" fmla="*/ 773 w 1064"/>
                <a:gd name="T3" fmla="*/ 340 h 612"/>
                <a:gd name="T4" fmla="*/ 511 w 1064"/>
                <a:gd name="T5" fmla="*/ 427 h 612"/>
                <a:gd name="T6" fmla="*/ 259 w 1064"/>
                <a:gd name="T7" fmla="*/ 344 h 612"/>
                <a:gd name="T8" fmla="*/ 242 w 1064"/>
                <a:gd name="T9" fmla="*/ 346 h 612"/>
                <a:gd name="T10" fmla="*/ 234 w 1064"/>
                <a:gd name="T11" fmla="*/ 362 h 612"/>
                <a:gd name="T12" fmla="*/ 234 w 1064"/>
                <a:gd name="T13" fmla="*/ 571 h 612"/>
                <a:gd name="T14" fmla="*/ 250 w 1064"/>
                <a:gd name="T15" fmla="*/ 590 h 612"/>
                <a:gd name="T16" fmla="*/ 516 w 1064"/>
                <a:gd name="T17" fmla="*/ 612 h 612"/>
                <a:gd name="T18" fmla="*/ 783 w 1064"/>
                <a:gd name="T19" fmla="*/ 590 h 612"/>
                <a:gd name="T20" fmla="*/ 798 w 1064"/>
                <a:gd name="T21" fmla="*/ 571 h 612"/>
                <a:gd name="T22" fmla="*/ 798 w 1064"/>
                <a:gd name="T23" fmla="*/ 358 h 612"/>
                <a:gd name="T24" fmla="*/ 790 w 1064"/>
                <a:gd name="T25" fmla="*/ 343 h 612"/>
                <a:gd name="T26" fmla="*/ 1061 w 1064"/>
                <a:gd name="T27" fmla="*/ 469 h 612"/>
                <a:gd name="T28" fmla="*/ 1046 w 1064"/>
                <a:gd name="T29" fmla="*/ 412 h 612"/>
                <a:gd name="T30" fmla="*/ 1044 w 1064"/>
                <a:gd name="T31" fmla="*/ 408 h 612"/>
                <a:gd name="T32" fmla="*/ 1049 w 1064"/>
                <a:gd name="T33" fmla="*/ 385 h 612"/>
                <a:gd name="T34" fmla="*/ 1014 w 1064"/>
                <a:gd name="T35" fmla="*/ 335 h 612"/>
                <a:gd name="T36" fmla="*/ 1014 w 1064"/>
                <a:gd name="T37" fmla="*/ 209 h 612"/>
                <a:gd name="T38" fmla="*/ 1017 w 1064"/>
                <a:gd name="T39" fmla="*/ 195 h 612"/>
                <a:gd name="T40" fmla="*/ 991 w 1064"/>
                <a:gd name="T41" fmla="*/ 159 h 612"/>
                <a:gd name="T42" fmla="*/ 517 w 1064"/>
                <a:gd name="T43" fmla="*/ 2 h 612"/>
                <a:gd name="T44" fmla="*/ 505 w 1064"/>
                <a:gd name="T45" fmla="*/ 0 h 612"/>
                <a:gd name="T46" fmla="*/ 493 w 1064"/>
                <a:gd name="T47" fmla="*/ 2 h 612"/>
                <a:gd name="T48" fmla="*/ 26 w 1064"/>
                <a:gd name="T49" fmla="*/ 157 h 612"/>
                <a:gd name="T50" fmla="*/ 0 w 1064"/>
                <a:gd name="T51" fmla="*/ 193 h 612"/>
                <a:gd name="T52" fmla="*/ 26 w 1064"/>
                <a:gd name="T53" fmla="*/ 229 h 612"/>
                <a:gd name="T54" fmla="*/ 500 w 1064"/>
                <a:gd name="T55" fmla="*/ 386 h 612"/>
                <a:gd name="T56" fmla="*/ 512 w 1064"/>
                <a:gd name="T57" fmla="*/ 388 h 612"/>
                <a:gd name="T58" fmla="*/ 524 w 1064"/>
                <a:gd name="T59" fmla="*/ 386 h 612"/>
                <a:gd name="T60" fmla="*/ 976 w 1064"/>
                <a:gd name="T61" fmla="*/ 236 h 612"/>
                <a:gd name="T62" fmla="*/ 976 w 1064"/>
                <a:gd name="T63" fmla="*/ 335 h 612"/>
                <a:gd name="T64" fmla="*/ 941 w 1064"/>
                <a:gd name="T65" fmla="*/ 385 h 612"/>
                <a:gd name="T66" fmla="*/ 947 w 1064"/>
                <a:gd name="T67" fmla="*/ 409 h 612"/>
                <a:gd name="T68" fmla="*/ 945 w 1064"/>
                <a:gd name="T69" fmla="*/ 412 h 612"/>
                <a:gd name="T70" fmla="*/ 929 w 1064"/>
                <a:gd name="T71" fmla="*/ 469 h 612"/>
                <a:gd name="T72" fmla="*/ 942 w 1064"/>
                <a:gd name="T73" fmla="*/ 492 h 612"/>
                <a:gd name="T74" fmla="*/ 948 w 1064"/>
                <a:gd name="T75" fmla="*/ 493 h 612"/>
                <a:gd name="T76" fmla="*/ 966 w 1064"/>
                <a:gd name="T77" fmla="*/ 479 h 612"/>
                <a:gd name="T78" fmla="*/ 976 w 1064"/>
                <a:gd name="T79" fmla="*/ 441 h 612"/>
                <a:gd name="T80" fmla="*/ 976 w 1064"/>
                <a:gd name="T81" fmla="*/ 474 h 612"/>
                <a:gd name="T82" fmla="*/ 995 w 1064"/>
                <a:gd name="T83" fmla="*/ 493 h 612"/>
                <a:gd name="T84" fmla="*/ 1014 w 1064"/>
                <a:gd name="T85" fmla="*/ 474 h 612"/>
                <a:gd name="T86" fmla="*/ 1014 w 1064"/>
                <a:gd name="T87" fmla="*/ 441 h 612"/>
                <a:gd name="T88" fmla="*/ 1025 w 1064"/>
                <a:gd name="T89" fmla="*/ 479 h 612"/>
                <a:gd name="T90" fmla="*/ 1043 w 1064"/>
                <a:gd name="T91" fmla="*/ 493 h 612"/>
                <a:gd name="T92" fmla="*/ 1048 w 1064"/>
                <a:gd name="T93" fmla="*/ 492 h 612"/>
                <a:gd name="T94" fmla="*/ 1061 w 1064"/>
                <a:gd name="T95" fmla="*/ 469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064" h="612">
                  <a:moveTo>
                    <a:pt x="790" y="343"/>
                  </a:moveTo>
                  <a:cubicBezTo>
                    <a:pt x="785" y="339"/>
                    <a:pt x="779" y="338"/>
                    <a:pt x="773" y="340"/>
                  </a:cubicBezTo>
                  <a:lnTo>
                    <a:pt x="511" y="427"/>
                  </a:lnTo>
                  <a:lnTo>
                    <a:pt x="259" y="344"/>
                  </a:lnTo>
                  <a:cubicBezTo>
                    <a:pt x="254" y="342"/>
                    <a:pt x="247" y="343"/>
                    <a:pt x="242" y="346"/>
                  </a:cubicBezTo>
                  <a:cubicBezTo>
                    <a:pt x="237" y="350"/>
                    <a:pt x="234" y="356"/>
                    <a:pt x="234" y="362"/>
                  </a:cubicBezTo>
                  <a:lnTo>
                    <a:pt x="234" y="571"/>
                  </a:lnTo>
                  <a:cubicBezTo>
                    <a:pt x="234" y="580"/>
                    <a:pt x="241" y="588"/>
                    <a:pt x="250" y="590"/>
                  </a:cubicBezTo>
                  <a:cubicBezTo>
                    <a:pt x="324" y="604"/>
                    <a:pt x="418" y="612"/>
                    <a:pt x="516" y="612"/>
                  </a:cubicBezTo>
                  <a:cubicBezTo>
                    <a:pt x="614" y="612"/>
                    <a:pt x="709" y="604"/>
                    <a:pt x="783" y="590"/>
                  </a:cubicBezTo>
                  <a:cubicBezTo>
                    <a:pt x="792" y="588"/>
                    <a:pt x="798" y="580"/>
                    <a:pt x="798" y="571"/>
                  </a:cubicBezTo>
                  <a:lnTo>
                    <a:pt x="798" y="358"/>
                  </a:lnTo>
                  <a:cubicBezTo>
                    <a:pt x="798" y="352"/>
                    <a:pt x="795" y="346"/>
                    <a:pt x="790" y="343"/>
                  </a:cubicBezTo>
                  <a:close/>
                  <a:moveTo>
                    <a:pt x="1061" y="469"/>
                  </a:moveTo>
                  <a:lnTo>
                    <a:pt x="1046" y="412"/>
                  </a:lnTo>
                  <a:cubicBezTo>
                    <a:pt x="1045" y="410"/>
                    <a:pt x="1044" y="409"/>
                    <a:pt x="1044" y="408"/>
                  </a:cubicBezTo>
                  <a:cubicBezTo>
                    <a:pt x="1047" y="401"/>
                    <a:pt x="1049" y="394"/>
                    <a:pt x="1049" y="385"/>
                  </a:cubicBezTo>
                  <a:cubicBezTo>
                    <a:pt x="1049" y="362"/>
                    <a:pt x="1035" y="343"/>
                    <a:pt x="1014" y="335"/>
                  </a:cubicBezTo>
                  <a:lnTo>
                    <a:pt x="1014" y="209"/>
                  </a:lnTo>
                  <a:cubicBezTo>
                    <a:pt x="1016" y="204"/>
                    <a:pt x="1017" y="200"/>
                    <a:pt x="1017" y="195"/>
                  </a:cubicBezTo>
                  <a:cubicBezTo>
                    <a:pt x="1017" y="179"/>
                    <a:pt x="1006" y="164"/>
                    <a:pt x="991" y="159"/>
                  </a:cubicBezTo>
                  <a:lnTo>
                    <a:pt x="517" y="2"/>
                  </a:lnTo>
                  <a:cubicBezTo>
                    <a:pt x="513" y="1"/>
                    <a:pt x="509" y="0"/>
                    <a:pt x="505" y="0"/>
                  </a:cubicBezTo>
                  <a:cubicBezTo>
                    <a:pt x="501" y="0"/>
                    <a:pt x="497" y="1"/>
                    <a:pt x="493" y="2"/>
                  </a:cubicBezTo>
                  <a:lnTo>
                    <a:pt x="26" y="157"/>
                  </a:lnTo>
                  <a:cubicBezTo>
                    <a:pt x="10" y="162"/>
                    <a:pt x="0" y="176"/>
                    <a:pt x="0" y="193"/>
                  </a:cubicBezTo>
                  <a:cubicBezTo>
                    <a:pt x="0" y="209"/>
                    <a:pt x="10" y="224"/>
                    <a:pt x="26" y="229"/>
                  </a:cubicBezTo>
                  <a:lnTo>
                    <a:pt x="500" y="386"/>
                  </a:lnTo>
                  <a:cubicBezTo>
                    <a:pt x="504" y="388"/>
                    <a:pt x="508" y="388"/>
                    <a:pt x="512" y="388"/>
                  </a:cubicBezTo>
                  <a:cubicBezTo>
                    <a:pt x="516" y="388"/>
                    <a:pt x="520" y="388"/>
                    <a:pt x="524" y="386"/>
                  </a:cubicBezTo>
                  <a:lnTo>
                    <a:pt x="976" y="236"/>
                  </a:lnTo>
                  <a:lnTo>
                    <a:pt x="976" y="335"/>
                  </a:lnTo>
                  <a:cubicBezTo>
                    <a:pt x="956" y="343"/>
                    <a:pt x="941" y="362"/>
                    <a:pt x="941" y="385"/>
                  </a:cubicBezTo>
                  <a:cubicBezTo>
                    <a:pt x="941" y="394"/>
                    <a:pt x="943" y="401"/>
                    <a:pt x="947" y="409"/>
                  </a:cubicBezTo>
                  <a:cubicBezTo>
                    <a:pt x="946" y="410"/>
                    <a:pt x="945" y="410"/>
                    <a:pt x="945" y="412"/>
                  </a:cubicBezTo>
                  <a:lnTo>
                    <a:pt x="929" y="469"/>
                  </a:lnTo>
                  <a:cubicBezTo>
                    <a:pt x="926" y="479"/>
                    <a:pt x="932" y="489"/>
                    <a:pt x="942" y="492"/>
                  </a:cubicBezTo>
                  <a:cubicBezTo>
                    <a:pt x="944" y="492"/>
                    <a:pt x="946" y="493"/>
                    <a:pt x="948" y="493"/>
                  </a:cubicBezTo>
                  <a:cubicBezTo>
                    <a:pt x="956" y="493"/>
                    <a:pt x="964" y="487"/>
                    <a:pt x="966" y="479"/>
                  </a:cubicBezTo>
                  <a:lnTo>
                    <a:pt x="976" y="441"/>
                  </a:lnTo>
                  <a:lnTo>
                    <a:pt x="976" y="474"/>
                  </a:lnTo>
                  <a:cubicBezTo>
                    <a:pt x="976" y="484"/>
                    <a:pt x="985" y="493"/>
                    <a:pt x="995" y="493"/>
                  </a:cubicBezTo>
                  <a:cubicBezTo>
                    <a:pt x="1006" y="493"/>
                    <a:pt x="1014" y="484"/>
                    <a:pt x="1014" y="474"/>
                  </a:cubicBezTo>
                  <a:lnTo>
                    <a:pt x="1014" y="441"/>
                  </a:lnTo>
                  <a:lnTo>
                    <a:pt x="1025" y="479"/>
                  </a:lnTo>
                  <a:cubicBezTo>
                    <a:pt x="1027" y="487"/>
                    <a:pt x="1035" y="493"/>
                    <a:pt x="1043" y="493"/>
                  </a:cubicBezTo>
                  <a:cubicBezTo>
                    <a:pt x="1045" y="493"/>
                    <a:pt x="1046" y="492"/>
                    <a:pt x="1048" y="492"/>
                  </a:cubicBezTo>
                  <a:cubicBezTo>
                    <a:pt x="1058" y="489"/>
                    <a:pt x="1064" y="479"/>
                    <a:pt x="1061" y="4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58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  <p:sp>
          <p:nvSpPr>
            <p:cNvPr id="18439" name="文本框 24"/>
            <p:cNvSpPr txBox="1"/>
            <p:nvPr/>
          </p:nvSpPr>
          <p:spPr>
            <a:xfrm>
              <a:off x="8250406" y="4974442"/>
              <a:ext cx="4324783" cy="92175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p>
              <a:pPr algn="ctr"/>
              <a:r>
                <a:rPr lang="en-US" altLang="zh-CN" sz="5400" b="1" dirty="0">
                  <a:solidFill>
                    <a:schemeClr val="bg1"/>
                  </a:solidFill>
                  <a:latin typeface="Arial" panose="020B0604020202020204" pitchFamily="34" charset="0"/>
                  <a:ea typeface="SimSun" panose="02010600030101010101" pitchFamily="2" charset="-122"/>
                  <a:cs typeface="Arial" panose="020B0604020202020204" pitchFamily="34" charset="0"/>
                </a:rPr>
                <a:t>Thank you</a:t>
              </a:r>
              <a:endParaRPr lang="en-US" altLang="zh-CN" sz="5400" b="1" dirty="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8493125" y="4794613"/>
              <a:ext cx="339883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5121" name="组合 3"/>
          <p:cNvGrpSpPr/>
          <p:nvPr/>
        </p:nvGrpSpPr>
        <p:grpSpPr>
          <a:xfrm>
            <a:off x="7223125" y="1966913"/>
            <a:ext cx="4405313" cy="4773612"/>
            <a:chOff x="917575" y="1449388"/>
            <a:chExt cx="4405313" cy="4773612"/>
          </a:xfrm>
        </p:grpSpPr>
        <p:pic>
          <p:nvPicPr>
            <p:cNvPr id="5122" name="Picture 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563688" y="4632325"/>
              <a:ext cx="1909763" cy="1590675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5123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65513" y="4632325"/>
              <a:ext cx="1857375" cy="1590675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5124" name="Freeform 7"/>
            <p:cNvSpPr/>
            <p:nvPr/>
          </p:nvSpPr>
          <p:spPr>
            <a:xfrm>
              <a:off x="3128963" y="3792538"/>
              <a:ext cx="752475" cy="981075"/>
            </a:xfrm>
            <a:custGeom>
              <a:avLst/>
              <a:gdLst/>
              <a:ahLst/>
              <a:cxnLst>
                <a:cxn ang="0">
                  <a:pos x="327548" y="839659"/>
                </a:cxn>
                <a:cxn ang="0">
                  <a:pos x="610833" y="919205"/>
                </a:cxn>
                <a:cxn ang="0">
                  <a:pos x="699359" y="636373"/>
                </a:cxn>
                <a:cxn ang="0">
                  <a:pos x="424927" y="141416"/>
                </a:cxn>
                <a:cxn ang="0">
                  <a:pos x="132790" y="61870"/>
                </a:cxn>
                <a:cxn ang="0">
                  <a:pos x="53116" y="344702"/>
                </a:cxn>
                <a:cxn ang="0">
                  <a:pos x="327548" y="839659"/>
                </a:cxn>
              </a:cxnLst>
              <a:pathLst>
                <a:path w="85" h="111">
                  <a:moveTo>
                    <a:pt x="37" y="95"/>
                  </a:moveTo>
                  <a:cubicBezTo>
                    <a:pt x="43" y="107"/>
                    <a:pt x="58" y="111"/>
                    <a:pt x="69" y="104"/>
                  </a:cubicBezTo>
                  <a:cubicBezTo>
                    <a:pt x="81" y="98"/>
                    <a:pt x="85" y="84"/>
                    <a:pt x="79" y="72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1" y="5"/>
                    <a:pt x="27" y="0"/>
                    <a:pt x="15" y="7"/>
                  </a:cubicBezTo>
                  <a:cubicBezTo>
                    <a:pt x="4" y="13"/>
                    <a:pt x="0" y="28"/>
                    <a:pt x="6" y="39"/>
                  </a:cubicBezTo>
                  <a:lnTo>
                    <a:pt x="37" y="95"/>
                  </a:lnTo>
                  <a:close/>
                </a:path>
              </a:pathLst>
            </a:custGeom>
            <a:solidFill>
              <a:srgbClr val="354743"/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5125" name="Freeform 8"/>
            <p:cNvSpPr/>
            <p:nvPr/>
          </p:nvSpPr>
          <p:spPr>
            <a:xfrm>
              <a:off x="1484313" y="3792538"/>
              <a:ext cx="750888" cy="981075"/>
            </a:xfrm>
            <a:custGeom>
              <a:avLst/>
              <a:gdLst/>
              <a:ahLst/>
              <a:cxnLst>
                <a:cxn ang="0">
                  <a:pos x="415197" y="839659"/>
                </a:cxn>
                <a:cxn ang="0">
                  <a:pos x="132510" y="919205"/>
                </a:cxn>
                <a:cxn ang="0">
                  <a:pos x="53004" y="636373"/>
                </a:cxn>
                <a:cxn ang="0">
                  <a:pos x="326857" y="141416"/>
                </a:cxn>
                <a:cxn ang="0">
                  <a:pos x="609544" y="61870"/>
                </a:cxn>
                <a:cxn ang="0">
                  <a:pos x="689050" y="344702"/>
                </a:cxn>
                <a:cxn ang="0">
                  <a:pos x="415197" y="839659"/>
                </a:cxn>
              </a:cxnLst>
              <a:pathLst>
                <a:path w="85" h="111">
                  <a:moveTo>
                    <a:pt x="47" y="95"/>
                  </a:moveTo>
                  <a:cubicBezTo>
                    <a:pt x="41" y="107"/>
                    <a:pt x="27" y="111"/>
                    <a:pt x="15" y="104"/>
                  </a:cubicBezTo>
                  <a:cubicBezTo>
                    <a:pt x="4" y="98"/>
                    <a:pt x="0" y="84"/>
                    <a:pt x="6" y="72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43" y="5"/>
                    <a:pt x="58" y="0"/>
                    <a:pt x="69" y="7"/>
                  </a:cubicBezTo>
                  <a:cubicBezTo>
                    <a:pt x="81" y="13"/>
                    <a:pt x="85" y="28"/>
                    <a:pt x="78" y="39"/>
                  </a:cubicBezTo>
                  <a:lnTo>
                    <a:pt x="47" y="95"/>
                  </a:lnTo>
                  <a:close/>
                </a:path>
              </a:pathLst>
            </a:custGeom>
            <a:solidFill>
              <a:srgbClr val="354743"/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5126" name="Oval 9"/>
            <p:cNvSpPr/>
            <p:nvPr/>
          </p:nvSpPr>
          <p:spPr>
            <a:xfrm>
              <a:off x="1209675" y="1449388"/>
              <a:ext cx="2962275" cy="2962275"/>
            </a:xfrm>
            <a:prstGeom prst="ellipse">
              <a:avLst/>
            </a:prstGeom>
            <a:solidFill>
              <a:srgbClr val="EF4137"/>
            </a:solidFill>
            <a:ln w="9525">
              <a:noFill/>
            </a:ln>
          </p:spPr>
          <p:txBody>
            <a:bodyPr anchor="t" anchorCtr="0"/>
            <a:p>
              <a:endParaRPr lang="zh-CN" altLang="en-US" dirty="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5127" name="Oval 10"/>
            <p:cNvSpPr/>
            <p:nvPr/>
          </p:nvSpPr>
          <p:spPr>
            <a:xfrm>
              <a:off x="1536700" y="1776413"/>
              <a:ext cx="2317750" cy="2316162"/>
            </a:xfrm>
            <a:prstGeom prst="ellipse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anchor="t" anchorCtr="0"/>
            <a:p>
              <a:endParaRPr lang="zh-CN" altLang="en-US" dirty="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5128" name="Oval 11"/>
            <p:cNvSpPr/>
            <p:nvPr/>
          </p:nvSpPr>
          <p:spPr>
            <a:xfrm>
              <a:off x="1784350" y="2024063"/>
              <a:ext cx="1812925" cy="1812925"/>
            </a:xfrm>
            <a:prstGeom prst="ellipse">
              <a:avLst/>
            </a:prstGeom>
            <a:solidFill>
              <a:srgbClr val="EF4137"/>
            </a:solidFill>
            <a:ln w="9525">
              <a:noFill/>
            </a:ln>
          </p:spPr>
          <p:txBody>
            <a:bodyPr anchor="t" anchorCtr="0"/>
            <a:p>
              <a:endParaRPr lang="zh-CN" altLang="en-US" dirty="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5129" name="Oval 12"/>
            <p:cNvSpPr/>
            <p:nvPr/>
          </p:nvSpPr>
          <p:spPr>
            <a:xfrm>
              <a:off x="2200275" y="2439988"/>
              <a:ext cx="981075" cy="981075"/>
            </a:xfrm>
            <a:prstGeom prst="ellipse">
              <a:avLst/>
            </a:prstGeom>
            <a:solidFill>
              <a:srgbClr val="FFFFFF"/>
            </a:solidFill>
            <a:ln w="9525">
              <a:noFill/>
            </a:ln>
          </p:spPr>
          <p:txBody>
            <a:bodyPr anchor="t" anchorCtr="0"/>
            <a:p>
              <a:endParaRPr lang="zh-CN" altLang="en-US" dirty="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5130" name="Oval 13"/>
            <p:cNvSpPr/>
            <p:nvPr/>
          </p:nvSpPr>
          <p:spPr>
            <a:xfrm>
              <a:off x="2430463" y="2670175"/>
              <a:ext cx="522288" cy="520700"/>
            </a:xfrm>
            <a:prstGeom prst="ellipse">
              <a:avLst/>
            </a:prstGeom>
            <a:solidFill>
              <a:srgbClr val="EF4137"/>
            </a:solidFill>
            <a:ln w="9525">
              <a:noFill/>
            </a:ln>
          </p:spPr>
          <p:txBody>
            <a:bodyPr anchor="t" anchorCtr="0"/>
            <a:p>
              <a:endParaRPr lang="zh-CN" altLang="en-US" dirty="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5131" name="Freeform 14"/>
            <p:cNvSpPr/>
            <p:nvPr/>
          </p:nvSpPr>
          <p:spPr>
            <a:xfrm>
              <a:off x="917575" y="1635125"/>
              <a:ext cx="1839913" cy="1362075"/>
            </a:xfrm>
            <a:custGeom>
              <a:avLst/>
              <a:gdLst/>
              <a:ahLst/>
              <a:cxnLst>
                <a:cxn ang="0">
                  <a:pos x="203452" y="283029"/>
                </a:cxn>
                <a:cxn ang="0">
                  <a:pos x="44229" y="344941"/>
                </a:cxn>
                <a:cxn ang="0">
                  <a:pos x="0" y="309563"/>
                </a:cxn>
                <a:cxn ang="0">
                  <a:pos x="194606" y="203427"/>
                </a:cxn>
                <a:cxn ang="0">
                  <a:pos x="212298" y="0"/>
                </a:cxn>
                <a:cxn ang="0">
                  <a:pos x="256526" y="26534"/>
                </a:cxn>
                <a:cxn ang="0">
                  <a:pos x="283064" y="176893"/>
                </a:cxn>
                <a:cxn ang="0">
                  <a:pos x="300755" y="35379"/>
                </a:cxn>
                <a:cxn ang="0">
                  <a:pos x="344984" y="61913"/>
                </a:cxn>
                <a:cxn ang="0">
                  <a:pos x="424595" y="291873"/>
                </a:cxn>
                <a:cxn ang="0">
                  <a:pos x="1486084" y="1025979"/>
                </a:cxn>
                <a:cxn ang="0">
                  <a:pos x="1565695" y="902154"/>
                </a:cxn>
                <a:cxn ang="0">
                  <a:pos x="1839913" y="1362075"/>
                </a:cxn>
                <a:cxn ang="0">
                  <a:pos x="1326860" y="1264784"/>
                </a:cxn>
                <a:cxn ang="0">
                  <a:pos x="1424163" y="1123270"/>
                </a:cxn>
                <a:cxn ang="0">
                  <a:pos x="362675" y="398009"/>
                </a:cxn>
                <a:cxn ang="0">
                  <a:pos x="123840" y="415698"/>
                </a:cxn>
                <a:cxn ang="0">
                  <a:pos x="70766" y="380320"/>
                </a:cxn>
                <a:cxn ang="0">
                  <a:pos x="203452" y="283029"/>
                </a:cxn>
              </a:cxnLst>
              <a:pathLst>
                <a:path w="208" h="154">
                  <a:moveTo>
                    <a:pt x="23" y="32"/>
                  </a:moveTo>
                  <a:cubicBezTo>
                    <a:pt x="5" y="39"/>
                    <a:pt x="5" y="39"/>
                    <a:pt x="5" y="39"/>
                  </a:cubicBezTo>
                  <a:cubicBezTo>
                    <a:pt x="5" y="39"/>
                    <a:pt x="2" y="37"/>
                    <a:pt x="0" y="35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8" y="2"/>
                    <a:pt x="29" y="3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38" y="5"/>
                    <a:pt x="39" y="7"/>
                  </a:cubicBezTo>
                  <a:cubicBezTo>
                    <a:pt x="44" y="14"/>
                    <a:pt x="48" y="24"/>
                    <a:pt x="48" y="33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77" y="102"/>
                    <a:pt x="177" y="102"/>
                    <a:pt x="177" y="102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150" y="143"/>
                    <a:pt x="150" y="143"/>
                    <a:pt x="150" y="143"/>
                  </a:cubicBezTo>
                  <a:cubicBezTo>
                    <a:pt x="161" y="127"/>
                    <a:pt x="161" y="127"/>
                    <a:pt x="161" y="127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33" y="47"/>
                    <a:pt x="23" y="49"/>
                    <a:pt x="14" y="47"/>
                  </a:cubicBezTo>
                  <a:cubicBezTo>
                    <a:pt x="12" y="47"/>
                    <a:pt x="8" y="43"/>
                    <a:pt x="8" y="43"/>
                  </a:cubicBezTo>
                  <a:lnTo>
                    <a:pt x="23" y="32"/>
                  </a:lnTo>
                  <a:close/>
                </a:path>
              </a:pathLst>
            </a:custGeom>
            <a:solidFill>
              <a:srgbClr val="202221"/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</p:grpSp>
      <p:sp>
        <p:nvSpPr>
          <p:cNvPr id="5132" name="文本框 14"/>
          <p:cNvSpPr txBox="1"/>
          <p:nvPr/>
        </p:nvSpPr>
        <p:spPr>
          <a:xfrm>
            <a:off x="1158875" y="2643188"/>
            <a:ext cx="2749550" cy="460375"/>
          </a:xfrm>
          <a:prstGeom prst="rect">
            <a:avLst/>
          </a:prstGeom>
          <a:noFill/>
          <a:ln w="9525">
            <a:noFill/>
          </a:ln>
        </p:spPr>
        <p:txBody>
          <a:bodyPr anchor="t" anchorCtr="0">
            <a:spAutoFit/>
          </a:bodyPr>
          <a:p>
            <a:r>
              <a:rPr lang="en-US" altLang="zh-CN" sz="2400" b="1" dirty="0">
                <a:latin typeface="Arial" panose="020B06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Overview</a:t>
            </a:r>
            <a:endParaRPr lang="en-US" altLang="zh-CN" sz="2400" b="1" dirty="0">
              <a:latin typeface="Arial" panose="020B06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249680" y="3289300"/>
            <a:ext cx="5241925" cy="21304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marL="0" marR="0" lvl="0" indent="0" algn="l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400">
                <a:sym typeface="+mn-ea"/>
              </a:rPr>
              <a:t> A road detection and classification project using deep learning models to identify road types in challenging terrains.</a:t>
            </a:r>
            <a:endParaRPr sz="2400">
              <a:sym typeface="+mn-ea"/>
            </a:endParaRPr>
          </a:p>
          <a:p>
            <a:pPr marL="0" marR="0" lvl="0" indent="0" algn="l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sz="2400">
                <a:sym typeface="+mn-ea"/>
              </a:rPr>
              <a:t>Objective: To develop a model that can accurately classify various road types in real-time.</a:t>
            </a:r>
            <a:endParaRPr sz="2400">
              <a:sym typeface="+mn-ea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6524625" y="1984375"/>
            <a:ext cx="0" cy="3195638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35" name="组合 17"/>
          <p:cNvGrpSpPr/>
          <p:nvPr/>
        </p:nvGrpSpPr>
        <p:grpSpPr>
          <a:xfrm>
            <a:off x="0" y="292100"/>
            <a:ext cx="3597275" cy="989975"/>
            <a:chOff x="0" y="177800"/>
            <a:chExt cx="3596640" cy="989975"/>
          </a:xfrm>
        </p:grpSpPr>
        <p:sp>
          <p:nvSpPr>
            <p:cNvPr id="19" name="矩形 18"/>
            <p:cNvSpPr/>
            <p:nvPr/>
          </p:nvSpPr>
          <p:spPr>
            <a:xfrm flipH="1">
              <a:off x="0" y="177800"/>
              <a:ext cx="596900" cy="5969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 flipH="1">
              <a:off x="669819" y="177800"/>
              <a:ext cx="127688" cy="596900"/>
            </a:xfrm>
            <a:prstGeom prst="rect">
              <a:avLst/>
            </a:prstGeom>
            <a:solidFill>
              <a:srgbClr val="F618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Arial" panose="020B0604020202020204" pitchFamily="34" charset="0"/>
                <a:cs typeface="+mn-cs"/>
              </a:endParaRPr>
            </a:p>
          </p:txBody>
        </p:sp>
        <p:sp>
          <p:nvSpPr>
            <p:cNvPr id="5138" name="文本框 20"/>
            <p:cNvSpPr txBox="1"/>
            <p:nvPr/>
          </p:nvSpPr>
          <p:spPr>
            <a:xfrm>
              <a:off x="870426" y="214640"/>
              <a:ext cx="2726214" cy="95313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 anchorCtr="0">
              <a:spAutoFit/>
            </a:bodyPr>
            <a:p>
              <a:r>
                <a:rPr sz="2800" b="1">
                  <a:sym typeface="+mn-ea"/>
                </a:rPr>
                <a:t>Overview of the Problem</a:t>
              </a:r>
              <a:endParaRPr lang="zh-CN" altLang="en-US" sz="2800" b="1" dirty="0"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Sources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Sources: Road images from Gilgit-Baltistan region.</a:t>
            </a:r>
            <a:endParaRPr lang="en-US"/>
          </a:p>
          <a:p>
            <a:r>
              <a:rPr lang="en-US"/>
              <a:t>Method: Field photography and existing geographic datasets.</a:t>
            </a:r>
            <a:endParaRPr lang="en-US"/>
          </a:p>
          <a:p>
            <a:r>
              <a:rPr lang="en-US"/>
              <a:t>Dataset Size: 248 images across nine road types (e.g., Straight Road, Damaged Road, Turns).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Dataset Overview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Classes and Distribution:</a:t>
            </a:r>
            <a:endParaRPr lang="en-US"/>
          </a:p>
          <a:p>
            <a:r>
              <a:rPr lang="en-US"/>
              <a:t>Straight Road: 120 images</a:t>
            </a:r>
            <a:endParaRPr lang="en-US"/>
          </a:p>
          <a:p>
            <a:r>
              <a:rPr lang="en-US"/>
              <a:t>Damaged Road: 62 images</a:t>
            </a:r>
            <a:endParaRPr lang="en-US"/>
          </a:p>
          <a:p>
            <a:r>
              <a:rPr lang="en-US"/>
              <a:t>Right Turn: 27 images</a:t>
            </a:r>
            <a:endParaRPr lang="en-US"/>
          </a:p>
          <a:p>
            <a:r>
              <a:rPr lang="en-US"/>
              <a:t>Other Classes (show image counts briefly)</a:t>
            </a:r>
            <a:endParaRPr lang="en-US"/>
          </a:p>
          <a:p>
            <a:r>
              <a:rPr lang="en-US"/>
              <a:t>Splits: Training, Validation, and Test sets for each class.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 Data Annotation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Tool Used: Roboflow</a:t>
            </a:r>
            <a:endParaRPr lang="en-US"/>
          </a:p>
          <a:p>
            <a:r>
              <a:rPr lang="en-US"/>
              <a:t>Annotation Process: Bounding boxes drawn around road features with specific tags.</a:t>
            </a:r>
            <a:endParaRPr lang="en-US"/>
          </a:p>
          <a:p>
            <a:r>
              <a:rPr lang="en-US"/>
              <a:t>Data Augmentation: Rotations, flipping, color adjustment, cropping.</a:t>
            </a: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Model Selection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YOLOv5  Chosen for real-time object detection and classification.</a:t>
            </a:r>
            <a:endParaRPr lang="en-US"/>
          </a:p>
          <a:p>
            <a:r>
              <a:rPr lang="en-US"/>
              <a:t>Why YOLO? High accuracy and efficiency suitable for real-time road monitoring.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Training Environment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Platform: Google Colab with GPU support.</a:t>
            </a:r>
            <a:endParaRPr lang="en-US"/>
          </a:p>
          <a:p>
            <a:r>
              <a:rPr lang="en-US"/>
              <a:t>Challenges: Frequent interruptions due to internet and power issues; resolved by using checkpoints.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Training Procedure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Configuration: Custom YAML file with classes and data splits.</a:t>
            </a:r>
            <a:endParaRPr lang="en-US"/>
          </a:p>
          <a:p>
            <a:r>
              <a:rPr lang="en-US"/>
              <a:t>Architecture: Customized backbone for small object detection.</a:t>
            </a:r>
            <a:endParaRPr lang="en-US"/>
          </a:p>
          <a:p>
            <a:r>
              <a:rPr lang="en-US"/>
              <a:t>Optimization: Early stopping and batch normalization to prevent overfitting.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Conclusion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Achievements: Developed a reliable model for road type detection.</a:t>
            </a:r>
            <a:endParaRPr lang="en-US"/>
          </a:p>
          <a:p>
            <a:r>
              <a:rPr lang="en-US"/>
              <a:t>Challenges Overcome: Connectivity and data limitations.</a:t>
            </a:r>
            <a:endParaRPr lang="en-US"/>
          </a:p>
          <a:p>
            <a:r>
              <a:rPr lang="en-US"/>
              <a:t>Future Steps: Dataset expansion, model fine-tuning, real-time deployment.</a:t>
            </a:r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2060</Words>
  <Application>WPS Presentation</Application>
  <PresentationFormat>宽屏</PresentationFormat>
  <Paragraphs>104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SimSun</vt:lpstr>
      <vt:lpstr>Wingdings</vt:lpstr>
      <vt:lpstr>Calibri</vt:lpstr>
      <vt:lpstr>Microsoft YaHei</vt:lpstr>
      <vt:lpstr>Arial Unicode MS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ZhuLong</dc:creator>
  <cp:lastModifiedBy>Chand Safi</cp:lastModifiedBy>
  <cp:revision>29</cp:revision>
  <dcterms:created xsi:type="dcterms:W3CDTF">2016-01-14T13:04:00Z</dcterms:created>
  <dcterms:modified xsi:type="dcterms:W3CDTF">2024-11-11T10:59:19Z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1033-12.2.0.18607</vt:lpwstr>
  </property>
  <property fmtid="{D5CDD505-2E9C-101B-9397-08002B2CF9AE}" pid="3" name="ICV">
    <vt:lpwstr>6ECF17030BF04CAE8481D4F01CF00266_13</vt:lpwstr>
  </property>
</Properties>
</file>